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2.xml" ContentType="application/vnd.openxmlformats-officedocument.presentationml.slide+xml"/>
  <Override PartName="/ppt/slides/slide19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8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ags/tag220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1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16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7.xml" ContentType="application/vnd.openxmlformats-officedocument.presentationml.tags+xml"/>
  <Override PartName="/ppt/tags/tag211.xml" ContentType="application/vnd.openxmlformats-officedocument.presentationml.tags+xml"/>
  <Override PartName="/ppt/tags/tag224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1.xml" ContentType="application/vnd.openxmlformats-officedocument.presentationml.tags+xml"/>
  <Override PartName="/ppt/tags/tag230.xml" ContentType="application/vnd.openxmlformats-officedocument.presentationml.tags+xml"/>
  <Override PartName="/ppt/tags/tag229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3.xml" ContentType="application/vnd.openxmlformats-officedocument.presentationml.tags+xml"/>
  <Override PartName="/ppt/tags/tag237.xml" ContentType="application/vnd.openxmlformats-officedocument.presentationml.tags+xml"/>
  <Override PartName="/ppt/tags/tag209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88.xml" ContentType="application/vnd.openxmlformats-officedocument.presentationml.tags+xml"/>
  <Override PartName="/ppt/tags/tag187.xml" ContentType="application/vnd.openxmlformats-officedocument.presentationml.tags+xml"/>
  <Override PartName="/ppt/tags/tag186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3.xml" ContentType="application/vnd.openxmlformats-officedocument.presentationml.tags+xml"/>
  <Override PartName="/ppt/tags/tag202.xml" ContentType="application/vnd.openxmlformats-officedocument.presentationml.tags+xml"/>
  <Override PartName="/ppt/tags/tag201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10.xml" ContentType="application/vnd.openxmlformats-officedocument.presentationml.tags+xml"/>
  <Override PartName="/ppt/tags/tag274.xml" ContentType="application/vnd.openxmlformats-officedocument.presentationml.tags+xml"/>
  <Override PartName="/ppt/tags/tag23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79.xml" ContentType="application/vnd.openxmlformats-officedocument.presentationml.tags+xml"/>
  <Override PartName="/ppt/tags/tag278.xml" ContentType="application/vnd.openxmlformats-officedocument.presentationml.tags+xml"/>
  <Override PartName="/ppt/tags/tag277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180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tags/tag295.xml" ContentType="application/vnd.openxmlformats-officedocument.presentationml.tags+xml"/>
  <Override PartName="/ppt/tags/tag294.xml" ContentType="application/vnd.openxmlformats-officedocument.presentationml.tags+xml"/>
  <Override PartName="/ppt/tags/tag293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71.xml" ContentType="application/vnd.openxmlformats-officedocument.presentationml.tags+xml"/>
  <Override PartName="/ppt/tags/tag270.xml" ContentType="application/vnd.openxmlformats-officedocument.presentationml.tags+xml"/>
  <Override PartName="/ppt/tags/tag269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47.xml" ContentType="application/vnd.openxmlformats-officedocument.presentationml.tags+xml"/>
  <Override PartName="/ppt/tags/tag246.xml" ContentType="application/vnd.openxmlformats-officedocument.presentationml.tags+xml"/>
  <Override PartName="/ppt/tags/tag245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3.xml" ContentType="application/vnd.openxmlformats-officedocument.presentationml.tags+xml"/>
  <Override PartName="/ppt/tags/tag262.xml" ContentType="application/vnd.openxmlformats-officedocument.presentationml.tags+xml"/>
  <Override PartName="/ppt/tags/tag261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38.xml" ContentType="application/vnd.openxmlformats-officedocument.presentationml.tags+xml"/>
  <Override PartName="/ppt/tags/tag166.xml" ContentType="application/vnd.openxmlformats-officedocument.presentationml.tags+xml"/>
  <Override PartName="/ppt/tags/tag178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56.xml" ContentType="application/vnd.openxmlformats-officedocument.presentationml.tags+xml"/>
  <Override PartName="/ppt/tags/tag55.xml" ContentType="application/vnd.openxmlformats-officedocument.presentationml.tags+xml"/>
  <Override PartName="/ppt/tags/tag54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79.xml" ContentType="application/vnd.openxmlformats-officedocument.presentationml.tags+xml"/>
  <Override PartName="/ppt/tags/tag78.xml" ContentType="application/vnd.openxmlformats-officedocument.presentationml.tags+xml"/>
  <Override PartName="/ppt/tags/tag77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45.xml" ContentType="application/vnd.openxmlformats-officedocument.presentationml.tags+xml"/>
  <Override PartName="/ppt/tags/tag44.xml" ContentType="application/vnd.openxmlformats-officedocument.presentationml.tags+xml"/>
  <Override PartName="/ppt/tags/tag43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12.xml" ContentType="application/vnd.openxmlformats-officedocument.presentationml.tags+xml"/>
  <Override PartName="/ppt/tags/tag11.xml" ContentType="application/vnd.openxmlformats-officedocument.presentationml.tags+xml"/>
  <Override PartName="/ppt/tags/tag10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34.xml" ContentType="application/vnd.openxmlformats-officedocument.presentationml.tags+xml"/>
  <Override PartName="/ppt/tags/tag33.xml" ContentType="application/vnd.openxmlformats-officedocument.presentationml.tags+xml"/>
  <Override PartName="/ppt/tags/tag32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45.xml" ContentType="application/vnd.openxmlformats-officedocument.presentationml.tags+xml"/>
  <Override PartName="/ppt/tags/tag144.xml" ContentType="application/vnd.openxmlformats-officedocument.presentationml.tags+xml"/>
  <Override PartName="/ppt/tags/tag143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69.xml" ContentType="application/vnd.openxmlformats-officedocument.presentationml.tags+xml"/>
  <Override PartName="/ppt/tags/tag168.xml" ContentType="application/vnd.openxmlformats-officedocument.presentationml.tags+xml"/>
  <Override PartName="/ppt/tags/tag16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34.xml" ContentType="application/vnd.openxmlformats-officedocument.presentationml.tags+xml"/>
  <Override PartName="/ppt/tags/tag133.xml" ContentType="application/vnd.openxmlformats-officedocument.presentationml.tags+xml"/>
  <Override PartName="/ppt/tags/tag132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01.xml" ContentType="application/vnd.openxmlformats-officedocument.presentationml.tags+xml"/>
  <Override PartName="/ppt/tags/tag100.xml" ContentType="application/vnd.openxmlformats-officedocument.presentationml.tags+xml"/>
  <Override PartName="/ppt/tags/tag99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23.xml" ContentType="application/vnd.openxmlformats-officedocument.presentationml.tags+xml"/>
  <Override PartName="/ppt/tags/tag122.xml" ContentType="application/vnd.openxmlformats-officedocument.presentationml.tags+xml"/>
  <Override PartName="/ppt/tags/tag121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79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40" r:id="rId1"/>
  </p:sldMasterIdLst>
  <p:notesMasterIdLst>
    <p:notesMasterId r:id="rId23"/>
  </p:notesMasterIdLst>
  <p:handoutMasterIdLst>
    <p:handoutMasterId r:id="rId24"/>
  </p:handoutMasterIdLst>
  <p:sldIdLst>
    <p:sldId id="552" r:id="rId2"/>
    <p:sldId id="583" r:id="rId3"/>
    <p:sldId id="582" r:id="rId4"/>
    <p:sldId id="564" r:id="rId5"/>
    <p:sldId id="553" r:id="rId6"/>
    <p:sldId id="594" r:id="rId7"/>
    <p:sldId id="595" r:id="rId8"/>
    <p:sldId id="556" r:id="rId9"/>
    <p:sldId id="590" r:id="rId10"/>
    <p:sldId id="592" r:id="rId11"/>
    <p:sldId id="596" r:id="rId12"/>
    <p:sldId id="597" r:id="rId13"/>
    <p:sldId id="568" r:id="rId14"/>
    <p:sldId id="598" r:id="rId15"/>
    <p:sldId id="599" r:id="rId16"/>
    <p:sldId id="600" r:id="rId17"/>
    <p:sldId id="601" r:id="rId18"/>
    <p:sldId id="589" r:id="rId19"/>
    <p:sldId id="584" r:id="rId20"/>
    <p:sldId id="593" r:id="rId21"/>
    <p:sldId id="580" r:id="rId22"/>
  </p:sldIdLst>
  <p:sldSz cx="10059988" cy="7546975"/>
  <p:notesSz cx="7010400" cy="9296400"/>
  <p:custDataLst>
    <p:tags r:id="rId25"/>
  </p:custDataLst>
  <p:defaultTextStyle>
    <a:defPPr>
      <a:defRPr lang="en-US"/>
    </a:defPPr>
    <a:lvl1pPr algn="l" defTabSz="473075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73075" indent="-31750" algn="l" defTabSz="473075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46150" indent="-63500" algn="l" defTabSz="473075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419225" indent="-95250" algn="l" defTabSz="473075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93888" indent="-128588" algn="l" defTabSz="473075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3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3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3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3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29">
          <p15:clr>
            <a:srgbClr val="A4A3A4"/>
          </p15:clr>
        </p15:guide>
        <p15:guide id="2" orient="horz" pos="227">
          <p15:clr>
            <a:srgbClr val="A4A3A4"/>
          </p15:clr>
        </p15:guide>
        <p15:guide id="3" orient="horz" pos="637">
          <p15:clr>
            <a:srgbClr val="A4A3A4"/>
          </p15:clr>
        </p15:guide>
        <p15:guide id="4" orient="horz" pos="4168">
          <p15:clr>
            <a:srgbClr val="A4A3A4"/>
          </p15:clr>
        </p15:guide>
        <p15:guide id="5" orient="horz" pos="862">
          <p15:clr>
            <a:srgbClr val="A4A3A4"/>
          </p15:clr>
        </p15:guide>
        <p15:guide id="6" orient="horz" pos="4096">
          <p15:clr>
            <a:srgbClr val="A4A3A4"/>
          </p15:clr>
        </p15:guide>
        <p15:guide id="7" pos="227">
          <p15:clr>
            <a:srgbClr val="A4A3A4"/>
          </p15:clr>
        </p15:guide>
        <p15:guide id="8" pos="611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00"/>
    <a:srgbClr val="00B050"/>
    <a:srgbClr val="012169"/>
    <a:srgbClr val="141654"/>
    <a:srgbClr val="012369"/>
    <a:srgbClr val="FFFFFF"/>
    <a:srgbClr val="EA7600"/>
    <a:srgbClr val="6B7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30" autoAdjust="0"/>
    <p:restoredTop sz="93587" autoAdjust="0"/>
  </p:normalViewPr>
  <p:slideViewPr>
    <p:cSldViewPr snapToGrid="0" snapToObjects="1">
      <p:cViewPr varScale="1">
        <p:scale>
          <a:sx n="80" d="100"/>
          <a:sy n="80" d="100"/>
        </p:scale>
        <p:origin x="1392" y="62"/>
      </p:cViewPr>
      <p:guideLst>
        <p:guide orient="horz" pos="4529"/>
        <p:guide orient="horz" pos="227"/>
        <p:guide orient="horz" pos="637"/>
        <p:guide orient="horz" pos="4168"/>
        <p:guide orient="horz" pos="862"/>
        <p:guide orient="horz" pos="4096"/>
        <p:guide pos="227"/>
        <p:guide pos="61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1" d="100"/>
          <a:sy n="81" d="100"/>
        </p:scale>
        <p:origin x="-2046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84DD4222-3CB1-4914-A2E5-F2418DEE320D}" type="datetime1">
              <a:rPr lang="en-US"/>
              <a:pPr>
                <a:defRPr/>
              </a:pPr>
              <a:t>7/16/2019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4CE7C2C7-706E-49F7-A368-085BCCB1B3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1927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956CDCF5-44A3-4E71-89BB-710DAAF6163F}" type="datetime1">
              <a:rPr lang="en-US"/>
              <a:pPr>
                <a:defRPr/>
              </a:pPr>
              <a:t>7/16/2019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50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B43046A1-6097-4D6E-8A4A-4C3FBE9DE1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9910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73075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73075" algn="l" defTabSz="473075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46150" algn="l" defTabSz="473075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419225" algn="l" defTabSz="473075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93888" algn="l" defTabSz="473075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368251" algn="l" defTabSz="47365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41902" algn="l" defTabSz="47365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15552" algn="l" defTabSz="47365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789202" algn="l" defTabSz="47365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3046A1-6097-4D6E-8A4A-4C3FBE9DE1EE}" type="slidenum">
              <a:rPr lang="en-US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346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image" Target="../media/image1.wmf"/><Relationship Id="rId2" Type="http://schemas.openxmlformats.org/officeDocument/2006/relationships/tags" Target="../tags/tag3.xml"/><Relationship Id="rId16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tags" Target="../tags/tag151.xml"/><Relationship Id="rId13" Type="http://schemas.openxmlformats.org/officeDocument/2006/relationships/tags" Target="../tags/tag156.xml"/><Relationship Id="rId3" Type="http://schemas.openxmlformats.org/officeDocument/2006/relationships/tags" Target="../tags/tag146.xml"/><Relationship Id="rId7" Type="http://schemas.openxmlformats.org/officeDocument/2006/relationships/tags" Target="../tags/tag150.xml"/><Relationship Id="rId12" Type="http://schemas.openxmlformats.org/officeDocument/2006/relationships/tags" Target="../tags/tag155.xml"/><Relationship Id="rId17" Type="http://schemas.openxmlformats.org/officeDocument/2006/relationships/image" Target="../media/image1.wmf"/><Relationship Id="rId2" Type="http://schemas.openxmlformats.org/officeDocument/2006/relationships/tags" Target="../tags/tag145.xml"/><Relationship Id="rId16" Type="http://schemas.openxmlformats.org/officeDocument/2006/relationships/slideMaster" Target="../slideMasters/slideMaster1.xml"/><Relationship Id="rId1" Type="http://schemas.openxmlformats.org/officeDocument/2006/relationships/tags" Target="../tags/tag144.xml"/><Relationship Id="rId6" Type="http://schemas.openxmlformats.org/officeDocument/2006/relationships/tags" Target="../tags/tag149.xml"/><Relationship Id="rId11" Type="http://schemas.openxmlformats.org/officeDocument/2006/relationships/tags" Target="../tags/tag154.xml"/><Relationship Id="rId5" Type="http://schemas.openxmlformats.org/officeDocument/2006/relationships/tags" Target="../tags/tag148.xml"/><Relationship Id="rId15" Type="http://schemas.openxmlformats.org/officeDocument/2006/relationships/tags" Target="../tags/tag158.xml"/><Relationship Id="rId10" Type="http://schemas.openxmlformats.org/officeDocument/2006/relationships/tags" Target="../tags/tag153.xml"/><Relationship Id="rId4" Type="http://schemas.openxmlformats.org/officeDocument/2006/relationships/tags" Target="../tags/tag147.xml"/><Relationship Id="rId9" Type="http://schemas.openxmlformats.org/officeDocument/2006/relationships/tags" Target="../tags/tag152.xml"/><Relationship Id="rId14" Type="http://schemas.openxmlformats.org/officeDocument/2006/relationships/tags" Target="../tags/tag157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166.xml"/><Relationship Id="rId13" Type="http://schemas.openxmlformats.org/officeDocument/2006/relationships/tags" Target="../tags/tag171.xml"/><Relationship Id="rId18" Type="http://schemas.openxmlformats.org/officeDocument/2006/relationships/image" Target="../media/image1.wmf"/><Relationship Id="rId3" Type="http://schemas.openxmlformats.org/officeDocument/2006/relationships/tags" Target="../tags/tag161.xml"/><Relationship Id="rId7" Type="http://schemas.openxmlformats.org/officeDocument/2006/relationships/tags" Target="../tags/tag165.xml"/><Relationship Id="rId12" Type="http://schemas.openxmlformats.org/officeDocument/2006/relationships/tags" Target="../tags/tag170.xml"/><Relationship Id="rId17" Type="http://schemas.openxmlformats.org/officeDocument/2006/relationships/slideMaster" Target="../slideMasters/slideMaster1.xml"/><Relationship Id="rId2" Type="http://schemas.openxmlformats.org/officeDocument/2006/relationships/tags" Target="../tags/tag160.xml"/><Relationship Id="rId16" Type="http://schemas.openxmlformats.org/officeDocument/2006/relationships/tags" Target="../tags/tag174.xml"/><Relationship Id="rId1" Type="http://schemas.openxmlformats.org/officeDocument/2006/relationships/tags" Target="../tags/tag159.xml"/><Relationship Id="rId6" Type="http://schemas.openxmlformats.org/officeDocument/2006/relationships/tags" Target="../tags/tag164.xml"/><Relationship Id="rId11" Type="http://schemas.openxmlformats.org/officeDocument/2006/relationships/tags" Target="../tags/tag169.xml"/><Relationship Id="rId5" Type="http://schemas.openxmlformats.org/officeDocument/2006/relationships/tags" Target="../tags/tag163.xml"/><Relationship Id="rId15" Type="http://schemas.openxmlformats.org/officeDocument/2006/relationships/tags" Target="../tags/tag173.xml"/><Relationship Id="rId10" Type="http://schemas.openxmlformats.org/officeDocument/2006/relationships/tags" Target="../tags/tag168.xml"/><Relationship Id="rId4" Type="http://schemas.openxmlformats.org/officeDocument/2006/relationships/tags" Target="../tags/tag162.xml"/><Relationship Id="rId9" Type="http://schemas.openxmlformats.org/officeDocument/2006/relationships/tags" Target="../tags/tag167.xml"/><Relationship Id="rId14" Type="http://schemas.openxmlformats.org/officeDocument/2006/relationships/tags" Target="../tags/tag172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tags" Target="../tags/tag182.xml"/><Relationship Id="rId13" Type="http://schemas.openxmlformats.org/officeDocument/2006/relationships/tags" Target="../tags/tag187.xml"/><Relationship Id="rId3" Type="http://schemas.openxmlformats.org/officeDocument/2006/relationships/tags" Target="../tags/tag177.xml"/><Relationship Id="rId7" Type="http://schemas.openxmlformats.org/officeDocument/2006/relationships/tags" Target="../tags/tag181.xml"/><Relationship Id="rId12" Type="http://schemas.openxmlformats.org/officeDocument/2006/relationships/tags" Target="../tags/tag186.xml"/><Relationship Id="rId17" Type="http://schemas.openxmlformats.org/officeDocument/2006/relationships/image" Target="../media/image1.wmf"/><Relationship Id="rId2" Type="http://schemas.openxmlformats.org/officeDocument/2006/relationships/tags" Target="../tags/tag176.xml"/><Relationship Id="rId16" Type="http://schemas.openxmlformats.org/officeDocument/2006/relationships/image" Target="../media/image3.wmf"/><Relationship Id="rId1" Type="http://schemas.openxmlformats.org/officeDocument/2006/relationships/tags" Target="../tags/tag175.xml"/><Relationship Id="rId6" Type="http://schemas.openxmlformats.org/officeDocument/2006/relationships/tags" Target="../tags/tag180.xml"/><Relationship Id="rId11" Type="http://schemas.openxmlformats.org/officeDocument/2006/relationships/tags" Target="../tags/tag185.xml"/><Relationship Id="rId5" Type="http://schemas.openxmlformats.org/officeDocument/2006/relationships/tags" Target="../tags/tag179.xml"/><Relationship Id="rId15" Type="http://schemas.openxmlformats.org/officeDocument/2006/relationships/image" Target="../media/image2.emf"/><Relationship Id="rId10" Type="http://schemas.openxmlformats.org/officeDocument/2006/relationships/tags" Target="../tags/tag184.xml"/><Relationship Id="rId4" Type="http://schemas.openxmlformats.org/officeDocument/2006/relationships/tags" Target="../tags/tag178.xml"/><Relationship Id="rId9" Type="http://schemas.openxmlformats.org/officeDocument/2006/relationships/tags" Target="../tags/tag183.xml"/><Relationship Id="rId1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195.xml"/><Relationship Id="rId13" Type="http://schemas.openxmlformats.org/officeDocument/2006/relationships/image" Target="../media/image4.wmf"/><Relationship Id="rId3" Type="http://schemas.openxmlformats.org/officeDocument/2006/relationships/tags" Target="../tags/tag190.xml"/><Relationship Id="rId7" Type="http://schemas.openxmlformats.org/officeDocument/2006/relationships/tags" Target="../tags/tag194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189.xml"/><Relationship Id="rId1" Type="http://schemas.openxmlformats.org/officeDocument/2006/relationships/tags" Target="../tags/tag188.xml"/><Relationship Id="rId6" Type="http://schemas.openxmlformats.org/officeDocument/2006/relationships/tags" Target="../tags/tag193.xml"/><Relationship Id="rId11" Type="http://schemas.openxmlformats.org/officeDocument/2006/relationships/tags" Target="../tags/tag198.xml"/><Relationship Id="rId5" Type="http://schemas.openxmlformats.org/officeDocument/2006/relationships/tags" Target="../tags/tag192.xml"/><Relationship Id="rId10" Type="http://schemas.openxmlformats.org/officeDocument/2006/relationships/tags" Target="../tags/tag197.xml"/><Relationship Id="rId4" Type="http://schemas.openxmlformats.org/officeDocument/2006/relationships/tags" Target="../tags/tag191.xml"/><Relationship Id="rId9" Type="http://schemas.openxmlformats.org/officeDocument/2006/relationships/tags" Target="../tags/tag196.xml"/><Relationship Id="rId14" Type="http://schemas.openxmlformats.org/officeDocument/2006/relationships/image" Target="../media/image1.wmf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206.xml"/><Relationship Id="rId13" Type="http://schemas.openxmlformats.org/officeDocument/2006/relationships/tags" Target="../tags/tag211.xml"/><Relationship Id="rId18" Type="http://schemas.openxmlformats.org/officeDocument/2006/relationships/image" Target="../media/image5.wmf"/><Relationship Id="rId3" Type="http://schemas.openxmlformats.org/officeDocument/2006/relationships/tags" Target="../tags/tag201.xml"/><Relationship Id="rId7" Type="http://schemas.openxmlformats.org/officeDocument/2006/relationships/tags" Target="../tags/tag205.xml"/><Relationship Id="rId12" Type="http://schemas.openxmlformats.org/officeDocument/2006/relationships/tags" Target="../tags/tag210.xml"/><Relationship Id="rId17" Type="http://schemas.openxmlformats.org/officeDocument/2006/relationships/slideMaster" Target="../slideMasters/slideMaster1.xml"/><Relationship Id="rId2" Type="http://schemas.openxmlformats.org/officeDocument/2006/relationships/tags" Target="../tags/tag200.xml"/><Relationship Id="rId16" Type="http://schemas.openxmlformats.org/officeDocument/2006/relationships/tags" Target="../tags/tag214.xml"/><Relationship Id="rId1" Type="http://schemas.openxmlformats.org/officeDocument/2006/relationships/tags" Target="../tags/tag199.xml"/><Relationship Id="rId6" Type="http://schemas.openxmlformats.org/officeDocument/2006/relationships/tags" Target="../tags/tag204.xml"/><Relationship Id="rId11" Type="http://schemas.openxmlformats.org/officeDocument/2006/relationships/tags" Target="../tags/tag209.xml"/><Relationship Id="rId5" Type="http://schemas.openxmlformats.org/officeDocument/2006/relationships/tags" Target="../tags/tag203.xml"/><Relationship Id="rId15" Type="http://schemas.openxmlformats.org/officeDocument/2006/relationships/tags" Target="../tags/tag213.xml"/><Relationship Id="rId10" Type="http://schemas.openxmlformats.org/officeDocument/2006/relationships/tags" Target="../tags/tag208.xml"/><Relationship Id="rId19" Type="http://schemas.openxmlformats.org/officeDocument/2006/relationships/image" Target="../media/image1.wmf"/><Relationship Id="rId4" Type="http://schemas.openxmlformats.org/officeDocument/2006/relationships/tags" Target="../tags/tag202.xml"/><Relationship Id="rId9" Type="http://schemas.openxmlformats.org/officeDocument/2006/relationships/tags" Target="../tags/tag207.xml"/><Relationship Id="rId14" Type="http://schemas.openxmlformats.org/officeDocument/2006/relationships/tags" Target="../tags/tag212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222.xml"/><Relationship Id="rId13" Type="http://schemas.openxmlformats.org/officeDocument/2006/relationships/tags" Target="../tags/tag227.xml"/><Relationship Id="rId18" Type="http://schemas.openxmlformats.org/officeDocument/2006/relationships/image" Target="../media/image2.emf"/><Relationship Id="rId3" Type="http://schemas.openxmlformats.org/officeDocument/2006/relationships/tags" Target="../tags/tag217.xml"/><Relationship Id="rId7" Type="http://schemas.openxmlformats.org/officeDocument/2006/relationships/tags" Target="../tags/tag221.xml"/><Relationship Id="rId12" Type="http://schemas.openxmlformats.org/officeDocument/2006/relationships/tags" Target="../tags/tag226.xml"/><Relationship Id="rId17" Type="http://schemas.openxmlformats.org/officeDocument/2006/relationships/slideMaster" Target="../slideMasters/slideMaster1.xml"/><Relationship Id="rId2" Type="http://schemas.openxmlformats.org/officeDocument/2006/relationships/tags" Target="../tags/tag216.xml"/><Relationship Id="rId16" Type="http://schemas.openxmlformats.org/officeDocument/2006/relationships/tags" Target="../tags/tag230.xml"/><Relationship Id="rId1" Type="http://schemas.openxmlformats.org/officeDocument/2006/relationships/tags" Target="../tags/tag215.xml"/><Relationship Id="rId6" Type="http://schemas.openxmlformats.org/officeDocument/2006/relationships/tags" Target="../tags/tag220.xml"/><Relationship Id="rId11" Type="http://schemas.openxmlformats.org/officeDocument/2006/relationships/tags" Target="../tags/tag225.xml"/><Relationship Id="rId5" Type="http://schemas.openxmlformats.org/officeDocument/2006/relationships/tags" Target="../tags/tag219.xml"/><Relationship Id="rId15" Type="http://schemas.openxmlformats.org/officeDocument/2006/relationships/tags" Target="../tags/tag229.xml"/><Relationship Id="rId10" Type="http://schemas.openxmlformats.org/officeDocument/2006/relationships/tags" Target="../tags/tag224.xml"/><Relationship Id="rId19" Type="http://schemas.openxmlformats.org/officeDocument/2006/relationships/image" Target="../media/image1.wmf"/><Relationship Id="rId4" Type="http://schemas.openxmlformats.org/officeDocument/2006/relationships/tags" Target="../tags/tag218.xml"/><Relationship Id="rId9" Type="http://schemas.openxmlformats.org/officeDocument/2006/relationships/tags" Target="../tags/tag223.xml"/><Relationship Id="rId14" Type="http://schemas.openxmlformats.org/officeDocument/2006/relationships/tags" Target="../tags/tag228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238.xml"/><Relationship Id="rId13" Type="http://schemas.openxmlformats.org/officeDocument/2006/relationships/tags" Target="../tags/tag243.xml"/><Relationship Id="rId3" Type="http://schemas.openxmlformats.org/officeDocument/2006/relationships/tags" Target="../tags/tag233.xml"/><Relationship Id="rId7" Type="http://schemas.openxmlformats.org/officeDocument/2006/relationships/tags" Target="../tags/tag237.xml"/><Relationship Id="rId12" Type="http://schemas.openxmlformats.org/officeDocument/2006/relationships/tags" Target="../tags/tag242.xml"/><Relationship Id="rId17" Type="http://schemas.openxmlformats.org/officeDocument/2006/relationships/image" Target="../media/image1.wmf"/><Relationship Id="rId2" Type="http://schemas.openxmlformats.org/officeDocument/2006/relationships/tags" Target="../tags/tag232.xml"/><Relationship Id="rId16" Type="http://schemas.openxmlformats.org/officeDocument/2006/relationships/image" Target="../media/image6.wmf"/><Relationship Id="rId1" Type="http://schemas.openxmlformats.org/officeDocument/2006/relationships/tags" Target="../tags/tag231.xml"/><Relationship Id="rId6" Type="http://schemas.openxmlformats.org/officeDocument/2006/relationships/tags" Target="../tags/tag236.xml"/><Relationship Id="rId11" Type="http://schemas.openxmlformats.org/officeDocument/2006/relationships/tags" Target="../tags/tag241.xml"/><Relationship Id="rId5" Type="http://schemas.openxmlformats.org/officeDocument/2006/relationships/tags" Target="../tags/tag235.xml"/><Relationship Id="rId15" Type="http://schemas.openxmlformats.org/officeDocument/2006/relationships/image" Target="../media/image3.wmf"/><Relationship Id="rId10" Type="http://schemas.openxmlformats.org/officeDocument/2006/relationships/tags" Target="../tags/tag240.xml"/><Relationship Id="rId4" Type="http://schemas.openxmlformats.org/officeDocument/2006/relationships/tags" Target="../tags/tag234.xml"/><Relationship Id="rId9" Type="http://schemas.openxmlformats.org/officeDocument/2006/relationships/tags" Target="../tags/tag239.xml"/><Relationship Id="rId14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251.xml"/><Relationship Id="rId13" Type="http://schemas.openxmlformats.org/officeDocument/2006/relationships/tags" Target="../tags/tag256.xml"/><Relationship Id="rId18" Type="http://schemas.openxmlformats.org/officeDocument/2006/relationships/image" Target="../media/image7.wmf"/><Relationship Id="rId3" Type="http://schemas.openxmlformats.org/officeDocument/2006/relationships/tags" Target="../tags/tag246.xml"/><Relationship Id="rId7" Type="http://schemas.openxmlformats.org/officeDocument/2006/relationships/tags" Target="../tags/tag250.xml"/><Relationship Id="rId12" Type="http://schemas.openxmlformats.org/officeDocument/2006/relationships/tags" Target="../tags/tag255.xml"/><Relationship Id="rId17" Type="http://schemas.openxmlformats.org/officeDocument/2006/relationships/slideMaster" Target="../slideMasters/slideMaster1.xml"/><Relationship Id="rId2" Type="http://schemas.openxmlformats.org/officeDocument/2006/relationships/tags" Target="../tags/tag245.xml"/><Relationship Id="rId16" Type="http://schemas.openxmlformats.org/officeDocument/2006/relationships/tags" Target="../tags/tag259.xml"/><Relationship Id="rId1" Type="http://schemas.openxmlformats.org/officeDocument/2006/relationships/tags" Target="../tags/tag244.xml"/><Relationship Id="rId6" Type="http://schemas.openxmlformats.org/officeDocument/2006/relationships/tags" Target="../tags/tag249.xml"/><Relationship Id="rId11" Type="http://schemas.openxmlformats.org/officeDocument/2006/relationships/tags" Target="../tags/tag254.xml"/><Relationship Id="rId5" Type="http://schemas.openxmlformats.org/officeDocument/2006/relationships/tags" Target="../tags/tag248.xml"/><Relationship Id="rId15" Type="http://schemas.openxmlformats.org/officeDocument/2006/relationships/tags" Target="../tags/tag258.xml"/><Relationship Id="rId10" Type="http://schemas.openxmlformats.org/officeDocument/2006/relationships/tags" Target="../tags/tag253.xml"/><Relationship Id="rId19" Type="http://schemas.openxmlformats.org/officeDocument/2006/relationships/image" Target="../media/image1.wmf"/><Relationship Id="rId4" Type="http://schemas.openxmlformats.org/officeDocument/2006/relationships/tags" Target="../tags/tag247.xml"/><Relationship Id="rId9" Type="http://schemas.openxmlformats.org/officeDocument/2006/relationships/tags" Target="../tags/tag252.xml"/><Relationship Id="rId14" Type="http://schemas.openxmlformats.org/officeDocument/2006/relationships/tags" Target="../tags/tag257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tags" Target="../tags/tag267.xml"/><Relationship Id="rId13" Type="http://schemas.openxmlformats.org/officeDocument/2006/relationships/tags" Target="../tags/tag272.xml"/><Relationship Id="rId18" Type="http://schemas.openxmlformats.org/officeDocument/2006/relationships/image" Target="../media/image6.wmf"/><Relationship Id="rId3" Type="http://schemas.openxmlformats.org/officeDocument/2006/relationships/tags" Target="../tags/tag262.xml"/><Relationship Id="rId7" Type="http://schemas.openxmlformats.org/officeDocument/2006/relationships/tags" Target="../tags/tag266.xml"/><Relationship Id="rId12" Type="http://schemas.openxmlformats.org/officeDocument/2006/relationships/tags" Target="../tags/tag271.xml"/><Relationship Id="rId17" Type="http://schemas.openxmlformats.org/officeDocument/2006/relationships/slideMaster" Target="../slideMasters/slideMaster1.xml"/><Relationship Id="rId2" Type="http://schemas.openxmlformats.org/officeDocument/2006/relationships/tags" Target="../tags/tag261.xml"/><Relationship Id="rId16" Type="http://schemas.openxmlformats.org/officeDocument/2006/relationships/tags" Target="../tags/tag275.xml"/><Relationship Id="rId1" Type="http://schemas.openxmlformats.org/officeDocument/2006/relationships/tags" Target="../tags/tag260.xml"/><Relationship Id="rId6" Type="http://schemas.openxmlformats.org/officeDocument/2006/relationships/tags" Target="../tags/tag265.xml"/><Relationship Id="rId11" Type="http://schemas.openxmlformats.org/officeDocument/2006/relationships/tags" Target="../tags/tag270.xml"/><Relationship Id="rId5" Type="http://schemas.openxmlformats.org/officeDocument/2006/relationships/tags" Target="../tags/tag264.xml"/><Relationship Id="rId15" Type="http://schemas.openxmlformats.org/officeDocument/2006/relationships/tags" Target="../tags/tag274.xml"/><Relationship Id="rId10" Type="http://schemas.openxmlformats.org/officeDocument/2006/relationships/tags" Target="../tags/tag269.xml"/><Relationship Id="rId19" Type="http://schemas.openxmlformats.org/officeDocument/2006/relationships/image" Target="../media/image1.wmf"/><Relationship Id="rId4" Type="http://schemas.openxmlformats.org/officeDocument/2006/relationships/tags" Target="../tags/tag263.xml"/><Relationship Id="rId9" Type="http://schemas.openxmlformats.org/officeDocument/2006/relationships/tags" Target="../tags/tag268.xml"/><Relationship Id="rId14" Type="http://schemas.openxmlformats.org/officeDocument/2006/relationships/tags" Target="../tags/tag273.xml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tags" Target="../tags/tag283.xml"/><Relationship Id="rId13" Type="http://schemas.openxmlformats.org/officeDocument/2006/relationships/tags" Target="../tags/tag288.xml"/><Relationship Id="rId3" Type="http://schemas.openxmlformats.org/officeDocument/2006/relationships/tags" Target="../tags/tag278.xml"/><Relationship Id="rId7" Type="http://schemas.openxmlformats.org/officeDocument/2006/relationships/tags" Target="../tags/tag282.xml"/><Relationship Id="rId12" Type="http://schemas.openxmlformats.org/officeDocument/2006/relationships/tags" Target="../tags/tag287.xml"/><Relationship Id="rId17" Type="http://schemas.openxmlformats.org/officeDocument/2006/relationships/image" Target="../media/image1.wmf"/><Relationship Id="rId2" Type="http://schemas.openxmlformats.org/officeDocument/2006/relationships/tags" Target="../tags/tag277.xml"/><Relationship Id="rId16" Type="http://schemas.openxmlformats.org/officeDocument/2006/relationships/slideMaster" Target="../slideMasters/slideMaster1.xml"/><Relationship Id="rId1" Type="http://schemas.openxmlformats.org/officeDocument/2006/relationships/tags" Target="../tags/tag276.xml"/><Relationship Id="rId6" Type="http://schemas.openxmlformats.org/officeDocument/2006/relationships/tags" Target="../tags/tag281.xml"/><Relationship Id="rId11" Type="http://schemas.openxmlformats.org/officeDocument/2006/relationships/tags" Target="../tags/tag286.xml"/><Relationship Id="rId5" Type="http://schemas.openxmlformats.org/officeDocument/2006/relationships/tags" Target="../tags/tag280.xml"/><Relationship Id="rId15" Type="http://schemas.openxmlformats.org/officeDocument/2006/relationships/tags" Target="../tags/tag290.xml"/><Relationship Id="rId10" Type="http://schemas.openxmlformats.org/officeDocument/2006/relationships/tags" Target="../tags/tag285.xml"/><Relationship Id="rId4" Type="http://schemas.openxmlformats.org/officeDocument/2006/relationships/tags" Target="../tags/tag279.xml"/><Relationship Id="rId9" Type="http://schemas.openxmlformats.org/officeDocument/2006/relationships/tags" Target="../tags/tag284.xml"/><Relationship Id="rId14" Type="http://schemas.openxmlformats.org/officeDocument/2006/relationships/tags" Target="../tags/tag289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tags" Target="../tags/tag29.xml"/><Relationship Id="rId18" Type="http://schemas.openxmlformats.org/officeDocument/2006/relationships/image" Target="../media/image1.wmf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17" Type="http://schemas.openxmlformats.org/officeDocument/2006/relationships/slideMaster" Target="../slideMasters/slideMaster1.xml"/><Relationship Id="rId2" Type="http://schemas.openxmlformats.org/officeDocument/2006/relationships/tags" Target="../tags/tag18.xml"/><Relationship Id="rId16" Type="http://schemas.openxmlformats.org/officeDocument/2006/relationships/tags" Target="../tags/tag32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5" Type="http://schemas.openxmlformats.org/officeDocument/2006/relationships/tags" Target="../tags/tag21.xml"/><Relationship Id="rId15" Type="http://schemas.openxmlformats.org/officeDocument/2006/relationships/tags" Target="../tags/tag31.xml"/><Relationship Id="rId10" Type="http://schemas.openxmlformats.org/officeDocument/2006/relationships/tags" Target="../tags/tag26.xml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tags" Target="../tags/tag30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40.xml"/><Relationship Id="rId13" Type="http://schemas.openxmlformats.org/officeDocument/2006/relationships/tags" Target="../tags/tag45.xml"/><Relationship Id="rId3" Type="http://schemas.openxmlformats.org/officeDocument/2006/relationships/tags" Target="../tags/tag35.xml"/><Relationship Id="rId7" Type="http://schemas.openxmlformats.org/officeDocument/2006/relationships/tags" Target="../tags/tag39.xml"/><Relationship Id="rId12" Type="http://schemas.openxmlformats.org/officeDocument/2006/relationships/tags" Target="../tags/tag44.xml"/><Relationship Id="rId17" Type="http://schemas.openxmlformats.org/officeDocument/2006/relationships/image" Target="../media/image1.wmf"/><Relationship Id="rId2" Type="http://schemas.openxmlformats.org/officeDocument/2006/relationships/tags" Target="../tags/tag34.xml"/><Relationship Id="rId16" Type="http://schemas.openxmlformats.org/officeDocument/2006/relationships/slideMaster" Target="../slideMasters/slideMaster1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11" Type="http://schemas.openxmlformats.org/officeDocument/2006/relationships/tags" Target="../tags/tag43.xml"/><Relationship Id="rId5" Type="http://schemas.openxmlformats.org/officeDocument/2006/relationships/tags" Target="../tags/tag37.xml"/><Relationship Id="rId15" Type="http://schemas.openxmlformats.org/officeDocument/2006/relationships/tags" Target="../tags/tag47.xml"/><Relationship Id="rId10" Type="http://schemas.openxmlformats.org/officeDocument/2006/relationships/tags" Target="../tags/tag42.xml"/><Relationship Id="rId4" Type="http://schemas.openxmlformats.org/officeDocument/2006/relationships/tags" Target="../tags/tag36.xml"/><Relationship Id="rId9" Type="http://schemas.openxmlformats.org/officeDocument/2006/relationships/tags" Target="../tags/tag41.xml"/><Relationship Id="rId14" Type="http://schemas.openxmlformats.org/officeDocument/2006/relationships/tags" Target="../tags/tag46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tags" Target="../tags/tag55.xml"/><Relationship Id="rId13" Type="http://schemas.openxmlformats.org/officeDocument/2006/relationships/tags" Target="../tags/tag60.xml"/><Relationship Id="rId3" Type="http://schemas.openxmlformats.org/officeDocument/2006/relationships/tags" Target="../tags/tag50.xml"/><Relationship Id="rId7" Type="http://schemas.openxmlformats.org/officeDocument/2006/relationships/tags" Target="../tags/tag54.xml"/><Relationship Id="rId12" Type="http://schemas.openxmlformats.org/officeDocument/2006/relationships/tags" Target="../tags/tag59.xml"/><Relationship Id="rId17" Type="http://schemas.openxmlformats.org/officeDocument/2006/relationships/image" Target="../media/image1.wmf"/><Relationship Id="rId2" Type="http://schemas.openxmlformats.org/officeDocument/2006/relationships/tags" Target="../tags/tag49.xml"/><Relationship Id="rId16" Type="http://schemas.openxmlformats.org/officeDocument/2006/relationships/slideMaster" Target="../slideMasters/slideMaster1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11" Type="http://schemas.openxmlformats.org/officeDocument/2006/relationships/tags" Target="../tags/tag58.xml"/><Relationship Id="rId5" Type="http://schemas.openxmlformats.org/officeDocument/2006/relationships/tags" Target="../tags/tag52.xml"/><Relationship Id="rId15" Type="http://schemas.openxmlformats.org/officeDocument/2006/relationships/tags" Target="../tags/tag62.xml"/><Relationship Id="rId10" Type="http://schemas.openxmlformats.org/officeDocument/2006/relationships/tags" Target="../tags/tag57.xml"/><Relationship Id="rId4" Type="http://schemas.openxmlformats.org/officeDocument/2006/relationships/tags" Target="../tags/tag51.xml"/><Relationship Id="rId9" Type="http://schemas.openxmlformats.org/officeDocument/2006/relationships/tags" Target="../tags/tag56.xml"/><Relationship Id="rId14" Type="http://schemas.openxmlformats.org/officeDocument/2006/relationships/tags" Target="../tags/tag6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70.xml"/><Relationship Id="rId13" Type="http://schemas.openxmlformats.org/officeDocument/2006/relationships/tags" Target="../tags/tag75.xml"/><Relationship Id="rId18" Type="http://schemas.openxmlformats.org/officeDocument/2006/relationships/image" Target="../media/image1.wmf"/><Relationship Id="rId3" Type="http://schemas.openxmlformats.org/officeDocument/2006/relationships/tags" Target="../tags/tag65.xml"/><Relationship Id="rId7" Type="http://schemas.openxmlformats.org/officeDocument/2006/relationships/tags" Target="../tags/tag69.xml"/><Relationship Id="rId12" Type="http://schemas.openxmlformats.org/officeDocument/2006/relationships/tags" Target="../tags/tag74.xml"/><Relationship Id="rId17" Type="http://schemas.openxmlformats.org/officeDocument/2006/relationships/slideMaster" Target="../slideMasters/slideMaster1.xml"/><Relationship Id="rId2" Type="http://schemas.openxmlformats.org/officeDocument/2006/relationships/tags" Target="../tags/tag64.xml"/><Relationship Id="rId16" Type="http://schemas.openxmlformats.org/officeDocument/2006/relationships/tags" Target="../tags/tag78.xml"/><Relationship Id="rId1" Type="http://schemas.openxmlformats.org/officeDocument/2006/relationships/tags" Target="../tags/tag63.xml"/><Relationship Id="rId6" Type="http://schemas.openxmlformats.org/officeDocument/2006/relationships/tags" Target="../tags/tag68.xml"/><Relationship Id="rId11" Type="http://schemas.openxmlformats.org/officeDocument/2006/relationships/tags" Target="../tags/tag73.xml"/><Relationship Id="rId5" Type="http://schemas.openxmlformats.org/officeDocument/2006/relationships/tags" Target="../tags/tag67.xml"/><Relationship Id="rId15" Type="http://schemas.openxmlformats.org/officeDocument/2006/relationships/tags" Target="../tags/tag77.xml"/><Relationship Id="rId10" Type="http://schemas.openxmlformats.org/officeDocument/2006/relationships/tags" Target="../tags/tag72.xml"/><Relationship Id="rId4" Type="http://schemas.openxmlformats.org/officeDocument/2006/relationships/tags" Target="../tags/tag66.xml"/><Relationship Id="rId9" Type="http://schemas.openxmlformats.org/officeDocument/2006/relationships/tags" Target="../tags/tag71.xml"/><Relationship Id="rId14" Type="http://schemas.openxmlformats.org/officeDocument/2006/relationships/tags" Target="../tags/tag76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86.xml"/><Relationship Id="rId13" Type="http://schemas.openxmlformats.org/officeDocument/2006/relationships/tags" Target="../tags/tag91.xml"/><Relationship Id="rId3" Type="http://schemas.openxmlformats.org/officeDocument/2006/relationships/tags" Target="../tags/tag81.xml"/><Relationship Id="rId7" Type="http://schemas.openxmlformats.org/officeDocument/2006/relationships/tags" Target="../tags/tag85.xml"/><Relationship Id="rId12" Type="http://schemas.openxmlformats.org/officeDocument/2006/relationships/tags" Target="../tags/tag90.xml"/><Relationship Id="rId17" Type="http://schemas.openxmlformats.org/officeDocument/2006/relationships/image" Target="../media/image1.wmf"/><Relationship Id="rId2" Type="http://schemas.openxmlformats.org/officeDocument/2006/relationships/tags" Target="../tags/tag80.xml"/><Relationship Id="rId16" Type="http://schemas.openxmlformats.org/officeDocument/2006/relationships/slideMaster" Target="../slideMasters/slideMaster1.xml"/><Relationship Id="rId1" Type="http://schemas.openxmlformats.org/officeDocument/2006/relationships/tags" Target="../tags/tag79.xml"/><Relationship Id="rId6" Type="http://schemas.openxmlformats.org/officeDocument/2006/relationships/tags" Target="../tags/tag84.xml"/><Relationship Id="rId11" Type="http://schemas.openxmlformats.org/officeDocument/2006/relationships/tags" Target="../tags/tag89.xml"/><Relationship Id="rId5" Type="http://schemas.openxmlformats.org/officeDocument/2006/relationships/tags" Target="../tags/tag83.xml"/><Relationship Id="rId15" Type="http://schemas.openxmlformats.org/officeDocument/2006/relationships/tags" Target="../tags/tag93.xml"/><Relationship Id="rId10" Type="http://schemas.openxmlformats.org/officeDocument/2006/relationships/tags" Target="../tags/tag88.xml"/><Relationship Id="rId4" Type="http://schemas.openxmlformats.org/officeDocument/2006/relationships/tags" Target="../tags/tag82.xml"/><Relationship Id="rId9" Type="http://schemas.openxmlformats.org/officeDocument/2006/relationships/tags" Target="../tags/tag87.xml"/><Relationship Id="rId14" Type="http://schemas.openxmlformats.org/officeDocument/2006/relationships/tags" Target="../tags/tag92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tags" Target="../tags/tag101.xml"/><Relationship Id="rId13" Type="http://schemas.openxmlformats.org/officeDocument/2006/relationships/tags" Target="../tags/tag106.xml"/><Relationship Id="rId18" Type="http://schemas.openxmlformats.org/officeDocument/2006/relationships/slideMaster" Target="../slideMasters/slideMaster1.xml"/><Relationship Id="rId3" Type="http://schemas.openxmlformats.org/officeDocument/2006/relationships/tags" Target="../tags/tag96.xml"/><Relationship Id="rId7" Type="http://schemas.openxmlformats.org/officeDocument/2006/relationships/tags" Target="../tags/tag100.xml"/><Relationship Id="rId12" Type="http://schemas.openxmlformats.org/officeDocument/2006/relationships/tags" Target="../tags/tag105.xml"/><Relationship Id="rId17" Type="http://schemas.openxmlformats.org/officeDocument/2006/relationships/tags" Target="../tags/tag110.xml"/><Relationship Id="rId2" Type="http://schemas.openxmlformats.org/officeDocument/2006/relationships/tags" Target="../tags/tag95.xml"/><Relationship Id="rId16" Type="http://schemas.openxmlformats.org/officeDocument/2006/relationships/tags" Target="../tags/tag109.xml"/><Relationship Id="rId1" Type="http://schemas.openxmlformats.org/officeDocument/2006/relationships/tags" Target="../tags/tag94.xml"/><Relationship Id="rId6" Type="http://schemas.openxmlformats.org/officeDocument/2006/relationships/tags" Target="../tags/tag99.xml"/><Relationship Id="rId11" Type="http://schemas.openxmlformats.org/officeDocument/2006/relationships/tags" Target="../tags/tag104.xml"/><Relationship Id="rId5" Type="http://schemas.openxmlformats.org/officeDocument/2006/relationships/tags" Target="../tags/tag98.xml"/><Relationship Id="rId15" Type="http://schemas.openxmlformats.org/officeDocument/2006/relationships/tags" Target="../tags/tag108.xml"/><Relationship Id="rId10" Type="http://schemas.openxmlformats.org/officeDocument/2006/relationships/tags" Target="../tags/tag103.xml"/><Relationship Id="rId19" Type="http://schemas.openxmlformats.org/officeDocument/2006/relationships/image" Target="../media/image1.wmf"/><Relationship Id="rId4" Type="http://schemas.openxmlformats.org/officeDocument/2006/relationships/tags" Target="../tags/tag97.xml"/><Relationship Id="rId9" Type="http://schemas.openxmlformats.org/officeDocument/2006/relationships/tags" Target="../tags/tag102.xml"/><Relationship Id="rId14" Type="http://schemas.openxmlformats.org/officeDocument/2006/relationships/tags" Target="../tags/tag107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118.xml"/><Relationship Id="rId13" Type="http://schemas.openxmlformats.org/officeDocument/2006/relationships/tags" Target="../tags/tag123.xml"/><Relationship Id="rId3" Type="http://schemas.openxmlformats.org/officeDocument/2006/relationships/tags" Target="../tags/tag113.xml"/><Relationship Id="rId7" Type="http://schemas.openxmlformats.org/officeDocument/2006/relationships/tags" Target="../tags/tag117.xml"/><Relationship Id="rId12" Type="http://schemas.openxmlformats.org/officeDocument/2006/relationships/tags" Target="../tags/tag122.xml"/><Relationship Id="rId17" Type="http://schemas.openxmlformats.org/officeDocument/2006/relationships/image" Target="../media/image1.wmf"/><Relationship Id="rId2" Type="http://schemas.openxmlformats.org/officeDocument/2006/relationships/tags" Target="../tags/tag112.xml"/><Relationship Id="rId16" Type="http://schemas.openxmlformats.org/officeDocument/2006/relationships/slideMaster" Target="../slideMasters/slideMaster1.xml"/><Relationship Id="rId1" Type="http://schemas.openxmlformats.org/officeDocument/2006/relationships/tags" Target="../tags/tag111.xml"/><Relationship Id="rId6" Type="http://schemas.openxmlformats.org/officeDocument/2006/relationships/tags" Target="../tags/tag116.xml"/><Relationship Id="rId11" Type="http://schemas.openxmlformats.org/officeDocument/2006/relationships/tags" Target="../tags/tag121.xml"/><Relationship Id="rId5" Type="http://schemas.openxmlformats.org/officeDocument/2006/relationships/tags" Target="../tags/tag115.xml"/><Relationship Id="rId15" Type="http://schemas.openxmlformats.org/officeDocument/2006/relationships/tags" Target="../tags/tag125.xml"/><Relationship Id="rId10" Type="http://schemas.openxmlformats.org/officeDocument/2006/relationships/tags" Target="../tags/tag120.xml"/><Relationship Id="rId4" Type="http://schemas.openxmlformats.org/officeDocument/2006/relationships/tags" Target="../tags/tag114.xml"/><Relationship Id="rId9" Type="http://schemas.openxmlformats.org/officeDocument/2006/relationships/tags" Target="../tags/tag119.xml"/><Relationship Id="rId14" Type="http://schemas.openxmlformats.org/officeDocument/2006/relationships/tags" Target="../tags/tag124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tags" Target="../tags/tag133.xml"/><Relationship Id="rId13" Type="http://schemas.openxmlformats.org/officeDocument/2006/relationships/tags" Target="../tags/tag138.xml"/><Relationship Id="rId18" Type="http://schemas.openxmlformats.org/officeDocument/2006/relationships/tags" Target="../tags/tag143.xml"/><Relationship Id="rId3" Type="http://schemas.openxmlformats.org/officeDocument/2006/relationships/tags" Target="../tags/tag128.xml"/><Relationship Id="rId7" Type="http://schemas.openxmlformats.org/officeDocument/2006/relationships/tags" Target="../tags/tag132.xml"/><Relationship Id="rId12" Type="http://schemas.openxmlformats.org/officeDocument/2006/relationships/tags" Target="../tags/tag137.xml"/><Relationship Id="rId17" Type="http://schemas.openxmlformats.org/officeDocument/2006/relationships/tags" Target="../tags/tag142.xml"/><Relationship Id="rId2" Type="http://schemas.openxmlformats.org/officeDocument/2006/relationships/tags" Target="../tags/tag127.xml"/><Relationship Id="rId16" Type="http://schemas.openxmlformats.org/officeDocument/2006/relationships/tags" Target="../tags/tag141.xml"/><Relationship Id="rId20" Type="http://schemas.openxmlformats.org/officeDocument/2006/relationships/image" Target="../media/image1.wmf"/><Relationship Id="rId1" Type="http://schemas.openxmlformats.org/officeDocument/2006/relationships/tags" Target="../tags/tag126.xml"/><Relationship Id="rId6" Type="http://schemas.openxmlformats.org/officeDocument/2006/relationships/tags" Target="../tags/tag131.xml"/><Relationship Id="rId11" Type="http://schemas.openxmlformats.org/officeDocument/2006/relationships/tags" Target="../tags/tag136.xml"/><Relationship Id="rId5" Type="http://schemas.openxmlformats.org/officeDocument/2006/relationships/tags" Target="../tags/tag130.xml"/><Relationship Id="rId15" Type="http://schemas.openxmlformats.org/officeDocument/2006/relationships/tags" Target="../tags/tag140.xml"/><Relationship Id="rId10" Type="http://schemas.openxmlformats.org/officeDocument/2006/relationships/tags" Target="../tags/tag135.xml"/><Relationship Id="rId19" Type="http://schemas.openxmlformats.org/officeDocument/2006/relationships/slideMaster" Target="../slideMasters/slideMaster1.xml"/><Relationship Id="rId4" Type="http://schemas.openxmlformats.org/officeDocument/2006/relationships/tags" Target="../tags/tag129.xml"/><Relationship Id="rId9" Type="http://schemas.openxmlformats.org/officeDocument/2006/relationships/tags" Target="../tags/tag134.xml"/><Relationship Id="rId14" Type="http://schemas.openxmlformats.org/officeDocument/2006/relationships/tags" Target="../tags/tag13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insidestampsection" hidden="1"/>
          <p:cNvSpPr/>
          <p:nvPr userDrawn="1">
            <p:custDataLst>
              <p:tags r:id="rId1"/>
            </p:custDataLst>
          </p:nvPr>
        </p:nvSpPr>
        <p:spPr bwMode="auto">
          <a:xfrm>
            <a:off x="358777" y="7009788"/>
            <a:ext cx="2699999" cy="180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143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noFill/>
                <a:cs typeface="Arial"/>
              </a:rPr>
              <a:t>align:left;flow:right</a:t>
            </a:r>
          </a:p>
        </p:txBody>
      </p:sp>
      <p:cxnSp>
        <p:nvCxnSpPr>
          <p:cNvPr id="5" name="Straight Connector 4"/>
          <p:cNvCxnSpPr/>
          <p:nvPr userDrawn="1">
            <p:custDataLst>
              <p:tags r:id="rId2"/>
            </p:custDataLst>
          </p:nvPr>
        </p:nvCxnSpPr>
        <p:spPr>
          <a:xfrm>
            <a:off x="358775" y="1008064"/>
            <a:ext cx="9340850" cy="1587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1"/>
          <p:cNvSpPr txBox="1">
            <a:spLocks/>
          </p:cNvSpPr>
          <p:nvPr userDrawn="1">
            <p:custDataLst>
              <p:tags r:id="rId3"/>
            </p:custDataLst>
          </p:nvPr>
        </p:nvSpPr>
        <p:spPr>
          <a:xfrm>
            <a:off x="358775" y="7188200"/>
            <a:ext cx="406400" cy="179388"/>
          </a:xfrm>
          <a:prstGeom prst="rect">
            <a:avLst/>
          </a:prstGeom>
        </p:spPr>
        <p:txBody>
          <a:bodyPr lIns="0" tIns="0" rIns="0" bIns="0" anchor="b"/>
          <a:lstStyle/>
          <a:p>
            <a:pPr>
              <a:defRPr/>
            </a:pPr>
            <a:fld id="{C548C67E-43F9-4E76-AC2F-BE7A483FB0CE}" type="slidenum">
              <a:rPr lang="en-US" sz="1000">
                <a:solidFill>
                  <a:srgbClr val="484849"/>
                </a:solidFill>
                <a:latin typeface="Calibri" pitchFamily="34" charset="0"/>
                <a:cs typeface="Arial" charset="0"/>
              </a:rPr>
              <a:pPr>
                <a:defRPr/>
              </a:pPr>
              <a:t>‹#›</a:t>
            </a:fld>
            <a:endParaRPr lang="en-US" sz="1000" dirty="0">
              <a:solidFill>
                <a:srgbClr val="484849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7" name="TextBox 6" descr="insidestamp1shape" hidden="1"/>
          <p:cNvSpPr txBox="1"/>
          <p:nvPr userDrawn="1">
            <p:custDataLst>
              <p:tags r:id="rId4"/>
            </p:custDataLst>
          </p:nvPr>
        </p:nvSpPr>
        <p:spPr>
          <a:xfrm>
            <a:off x="359047" y="7002999"/>
            <a:ext cx="1094833" cy="184666"/>
          </a:xfrm>
          <a:prstGeom prst="rect">
            <a:avLst/>
          </a:prstGeom>
          <a:solidFill>
            <a:srgbClr val="EA7600"/>
          </a:solidFill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72000" tIns="0" rIns="72000" bIns="0" anchor="ctr">
            <a:spAutoFit/>
          </a:bodyPr>
          <a:lstStyle/>
          <a:p>
            <a:pPr algn="ctr">
              <a:defRPr/>
            </a:pPr>
            <a:r>
              <a:rPr lang="en-US" sz="1200" b="1" dirty="0">
                <a:solidFill>
                  <a:srgbClr val="FFFFFF"/>
                </a:solidFill>
                <a:ea typeface="ＭＳ Ｐゴシック" pitchFamily="34" charset="-128"/>
              </a:rPr>
              <a:t>CONFIDENTIAL</a:t>
            </a:r>
            <a:endParaRPr lang="en-GB" sz="1200" dirty="0">
              <a:solidFill>
                <a:srgbClr val="FFFFFF"/>
              </a:solidFill>
              <a:ea typeface="SimHei" pitchFamily="49" charset="-122"/>
            </a:endParaRPr>
          </a:p>
        </p:txBody>
      </p:sp>
      <p:sp>
        <p:nvSpPr>
          <p:cNvPr id="8" name="TextBox 7" descr="insidestamp2shape" hidden="1"/>
          <p:cNvSpPr txBox="1"/>
          <p:nvPr userDrawn="1">
            <p:custDataLst>
              <p:tags r:id="rId5"/>
            </p:custDataLst>
          </p:nvPr>
        </p:nvSpPr>
        <p:spPr>
          <a:xfrm>
            <a:off x="1589737" y="7002999"/>
            <a:ext cx="570202" cy="184666"/>
          </a:xfrm>
          <a:prstGeom prst="rect">
            <a:avLst/>
          </a:prstGeom>
          <a:solidFill>
            <a:srgbClr val="EA7600"/>
          </a:solidFill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72000" tIns="0" rIns="72000" bIns="0" anchor="ctr">
            <a:spAutoFit/>
          </a:bodyPr>
          <a:lstStyle/>
          <a:p>
            <a:pPr algn="ctr">
              <a:defRPr/>
            </a:pPr>
            <a:r>
              <a:rPr lang="en-US" sz="1200" b="1" dirty="0">
                <a:solidFill>
                  <a:srgbClr val="FFFFFF"/>
                </a:solidFill>
                <a:ea typeface="ＭＳ Ｐゴシック" pitchFamily="34" charset="-128"/>
              </a:rPr>
              <a:t>DRAFT</a:t>
            </a:r>
            <a:endParaRPr lang="en-GB" sz="1200" b="1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9" name="Rectangle 8" descr="insidelogosection" hidden="1"/>
          <p:cNvSpPr/>
          <p:nvPr userDrawn="1">
            <p:custDataLst>
              <p:tags r:id="rId6"/>
            </p:custDataLst>
          </p:nvPr>
        </p:nvSpPr>
        <p:spPr bwMode="auto">
          <a:xfrm>
            <a:off x="3221213" y="6900200"/>
            <a:ext cx="6480000" cy="28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143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noFill/>
                <a:cs typeface="Arial"/>
              </a:rPr>
              <a:t>align:right;flow:left</a:t>
            </a:r>
          </a:p>
        </p:txBody>
      </p:sp>
      <p:sp>
        <p:nvSpPr>
          <p:cNvPr id="11" name="TextBox 10" descr="insidelogomaxdimension" hidden="1"/>
          <p:cNvSpPr txBox="1"/>
          <p:nvPr userDrawn="1">
            <p:custDataLst>
              <p:tags r:id="rId7"/>
            </p:custDataLst>
          </p:nvPr>
        </p:nvSpPr>
        <p:spPr>
          <a:xfrm>
            <a:off x="8801215" y="6900200"/>
            <a:ext cx="899999" cy="288000"/>
          </a:xfrm>
          <a:prstGeom prst="rect">
            <a:avLst/>
          </a:prstGeom>
          <a:noFill/>
          <a:ln w="3175">
            <a:noFill/>
          </a:ln>
        </p:spPr>
        <p:txBody>
          <a:bodyPr wrap="none" lIns="0" tIns="0" rIns="0" bIns="0" anchor="ctr"/>
          <a:lstStyle/>
          <a:p>
            <a:pPr algn="ctr" defTabSz="473173">
              <a:defRPr/>
            </a:pPr>
            <a:r>
              <a:rPr lang="en-US" sz="800" dirty="0">
                <a:noFill/>
                <a:latin typeface="Calibri" pitchFamily="34" charset="0"/>
              </a:rPr>
              <a:t>Max. logo size</a:t>
            </a:r>
          </a:p>
          <a:p>
            <a:pPr algn="ctr" defTabSz="473173">
              <a:defRPr/>
            </a:pPr>
            <a:r>
              <a:rPr lang="en-US" sz="800" dirty="0">
                <a:noFill/>
                <a:latin typeface="Calibri" pitchFamily="34" charset="0"/>
              </a:rPr>
              <a:t>(H) 8 x (W) 25</a:t>
            </a:r>
            <a:endParaRPr lang="en-GB" sz="800" dirty="0">
              <a:noFill/>
              <a:latin typeface="Calibri" pitchFamily="34" charset="0"/>
            </a:endParaRPr>
          </a:p>
        </p:txBody>
      </p:sp>
      <p:sp>
        <p:nvSpPr>
          <p:cNvPr id="12" name="TextBox 11" descr="insidelogospacer" hidden="1"/>
          <p:cNvSpPr txBox="1"/>
          <p:nvPr userDrawn="1">
            <p:custDataLst>
              <p:tags r:id="rId8"/>
            </p:custDataLst>
          </p:nvPr>
        </p:nvSpPr>
        <p:spPr>
          <a:xfrm>
            <a:off x="8621214" y="6621813"/>
            <a:ext cx="179999" cy="288000"/>
          </a:xfrm>
          <a:prstGeom prst="rect">
            <a:avLst/>
          </a:prstGeom>
          <a:noFill/>
          <a:ln w="3175">
            <a:noFill/>
          </a:ln>
        </p:spPr>
        <p:txBody>
          <a:bodyPr wrap="none" lIns="0" tIns="0" rIns="0" bIns="0" anchor="ctr"/>
          <a:lstStyle/>
          <a:p>
            <a:pPr algn="ctr" defTabSz="473173">
              <a:defRPr/>
            </a:pPr>
            <a:r>
              <a:rPr lang="en-GB" sz="800" dirty="0">
                <a:noFill/>
                <a:latin typeface="Calibri" pitchFamily="34" charset="0"/>
              </a:rPr>
              <a:t>5</a:t>
            </a:r>
          </a:p>
        </p:txBody>
      </p:sp>
      <p:cxnSp>
        <p:nvCxnSpPr>
          <p:cNvPr id="13" name="Straight Connector 11" descr="insidelogosectiondivider" hidden="1"/>
          <p:cNvCxnSpPr>
            <a:cxnSpLocks noChangeShapeType="1"/>
          </p:cNvCxnSpPr>
          <p:nvPr userDrawn="1">
            <p:custDataLst>
              <p:tags r:id="rId9"/>
            </p:custDataLst>
          </p:nvPr>
        </p:nvCxnSpPr>
        <p:spPr bwMode="auto">
          <a:xfrm rot="16200000" flipH="1">
            <a:off x="6317457" y="7044532"/>
            <a:ext cx="287337" cy="0"/>
          </a:xfrm>
          <a:prstGeom prst="line">
            <a:avLst/>
          </a:prstGeom>
          <a:noFill/>
          <a:ln w="6350" algn="ctr">
            <a:solidFill>
              <a:srgbClr val="000000"/>
            </a:solidFill>
            <a:round/>
            <a:headEnd/>
            <a:tailEnd/>
          </a:ln>
        </p:spPr>
      </p:cxnSp>
      <p:sp>
        <p:nvSpPr>
          <p:cNvPr id="14" name="TextBox 13" descr="insidestampspacer" hidden="1"/>
          <p:cNvSpPr txBox="1"/>
          <p:nvPr userDrawn="1">
            <p:custDataLst>
              <p:tags r:id="rId10"/>
            </p:custDataLst>
          </p:nvPr>
        </p:nvSpPr>
        <p:spPr>
          <a:xfrm>
            <a:off x="1471756" y="6843152"/>
            <a:ext cx="108000" cy="180000"/>
          </a:xfrm>
          <a:prstGeom prst="rect">
            <a:avLst/>
          </a:prstGeom>
          <a:noFill/>
          <a:ln w="3175">
            <a:noFill/>
          </a:ln>
        </p:spPr>
        <p:txBody>
          <a:bodyPr wrap="none" lIns="0" tIns="0" rIns="0" bIns="0" anchor="ctr"/>
          <a:lstStyle/>
          <a:p>
            <a:pPr algn="ctr" defTabSz="473173">
              <a:defRPr/>
            </a:pPr>
            <a:r>
              <a:rPr lang="en-US" sz="800" dirty="0">
                <a:noFill/>
                <a:latin typeface="Calibri" pitchFamily="34" charset="0"/>
              </a:rPr>
              <a:t>3</a:t>
            </a:r>
            <a:endParaRPr lang="en-GB" sz="800" dirty="0">
              <a:noFill/>
              <a:latin typeface="Calibri" pitchFamily="34" charset="0"/>
            </a:endParaRPr>
          </a:p>
        </p:txBody>
      </p:sp>
      <p:sp>
        <p:nvSpPr>
          <p:cNvPr id="15" name="Rectangle 14" descr="insidestampmaxdimension" hidden="1"/>
          <p:cNvSpPr/>
          <p:nvPr userDrawn="1">
            <p:custDataLst>
              <p:tags r:id="rId11"/>
            </p:custDataLst>
          </p:nvPr>
        </p:nvSpPr>
        <p:spPr bwMode="auto">
          <a:xfrm>
            <a:off x="358775" y="6621464"/>
            <a:ext cx="2700338" cy="1809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0700">
              <a:defRPr/>
            </a:pPr>
            <a:endParaRPr lang="en-GB" sz="1600" dirty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6" name="Rectangle 15" descr="insidebanklogo" hidden="1"/>
          <p:cNvSpPr/>
          <p:nvPr userDrawn="1">
            <p:custDataLst>
              <p:tags r:id="rId12"/>
            </p:custDataLst>
          </p:nvPr>
        </p:nvSpPr>
        <p:spPr bwMode="auto">
          <a:xfrm>
            <a:off x="5463253" y="356617"/>
            <a:ext cx="4237962" cy="36338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143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noFill/>
                <a:cs typeface="Arial"/>
              </a:rPr>
              <a:t>align:right;valign:top;flow:left;reference:insidepage1</a:t>
            </a:r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0" hasCustomPrompt="1"/>
            <p:custDataLst>
              <p:tags r:id="rId13"/>
            </p:custDataLst>
          </p:nvPr>
        </p:nvSpPr>
        <p:spPr>
          <a:xfrm>
            <a:off x="358775" y="360000"/>
            <a:ext cx="7542438" cy="36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800" b="1" baseline="0">
                <a:solidFill>
                  <a:srgbClr val="000000"/>
                </a:solidFill>
                <a:latin typeface="Calibri" pitchFamily="34" charset="0"/>
              </a:defRPr>
            </a:lvl1pPr>
            <a:lvl2pPr>
              <a:buFontTx/>
              <a:buNone/>
              <a:defRPr sz="2800"/>
            </a:lvl2pPr>
            <a:lvl3pPr>
              <a:buFontTx/>
              <a:buNone/>
              <a:defRPr sz="2800"/>
            </a:lvl3pPr>
            <a:lvl4pPr>
              <a:buFontTx/>
              <a:buNone/>
              <a:defRPr sz="2800"/>
            </a:lvl4pPr>
            <a:lvl5pPr>
              <a:buFontTx/>
              <a:buNone/>
              <a:defRPr sz="2800"/>
            </a:lvl5pPr>
          </a:lstStyle>
          <a:p>
            <a:pPr lvl="0"/>
            <a:r>
              <a:rPr lang="en-US" dirty="0" smtClean="0"/>
              <a:t>Click to edit Header</a:t>
            </a:r>
          </a:p>
        </p:txBody>
      </p:sp>
      <p:sp>
        <p:nvSpPr>
          <p:cNvPr id="10" name="Text Placeholder 50"/>
          <p:cNvSpPr>
            <a:spLocks noGrp="1"/>
          </p:cNvSpPr>
          <p:nvPr>
            <p:ph type="body" sz="quarter" idx="12"/>
            <p:custDataLst>
              <p:tags r:id="rId14"/>
            </p:custDataLst>
          </p:nvPr>
        </p:nvSpPr>
        <p:spPr>
          <a:xfrm>
            <a:off x="358777" y="1368000"/>
            <a:ext cx="9341212" cy="526775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Font typeface="Calibri" pitchFamily="34" charset="0"/>
              <a:buNone/>
              <a:defRPr sz="1800" b="1">
                <a:solidFill>
                  <a:srgbClr val="000000"/>
                </a:solidFill>
                <a:latin typeface="Calibri" pitchFamily="34" charset="0"/>
              </a:defRPr>
            </a:lvl1pPr>
            <a:lvl2pPr marL="0" indent="0">
              <a:spcBef>
                <a:spcPts val="400"/>
              </a:spcBef>
              <a:spcAft>
                <a:spcPts val="400"/>
              </a:spcAft>
              <a:buFont typeface="Calibri" pitchFamily="34" charset="0"/>
              <a:buNone/>
              <a:defRPr sz="1600" b="1" baseline="0">
                <a:solidFill>
                  <a:srgbClr val="000000"/>
                </a:solidFill>
                <a:latin typeface="Calibri" pitchFamily="34" charset="0"/>
              </a:defRPr>
            </a:lvl2pPr>
            <a:lvl3pPr marL="0" indent="0">
              <a:spcBef>
                <a:spcPts val="400"/>
              </a:spcBef>
              <a:spcAft>
                <a:spcPts val="400"/>
              </a:spcAft>
              <a:buFont typeface="Calibri" pitchFamily="34" charset="0"/>
              <a:buNone/>
              <a:defRPr sz="1600"/>
            </a:lvl3pPr>
            <a:lvl4pPr marL="0" indent="0">
              <a:spcBef>
                <a:spcPts val="400"/>
              </a:spcBef>
              <a:spcAft>
                <a:spcPts val="400"/>
              </a:spcAft>
              <a:buFont typeface="Calibri" pitchFamily="34" charset="0"/>
              <a:buNone/>
              <a:defRPr lang="en-GB" sz="1600" kern="1200" dirty="0" smtClean="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+mn-cs"/>
              </a:defRPr>
            </a:lvl4pPr>
            <a:lvl5pPr marL="0" indent="0">
              <a:spcBef>
                <a:spcPts val="400"/>
              </a:spcBef>
              <a:spcAft>
                <a:spcPts val="400"/>
              </a:spcAft>
              <a:buFont typeface="Arial" pitchFamily="34" charset="0"/>
              <a:buNone/>
              <a:defRPr lang="en-US" sz="1400" kern="1200" dirty="0" smtClean="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+mn-cs"/>
              </a:defRPr>
            </a:lvl5pPr>
            <a:lvl6pPr marL="0" indent="0">
              <a:buNone/>
              <a:defRPr sz="1400"/>
            </a:lvl6pPr>
            <a:lvl7pPr marL="0" indent="0">
              <a:buFont typeface="Arial" pitchFamily="34" charset="0"/>
              <a:buNone/>
              <a:defRPr sz="1400"/>
            </a:lvl7pPr>
            <a:lvl8pPr marL="0" indent="0" defTabSz="266700">
              <a:defRPr sz="1600"/>
            </a:lvl8pPr>
            <a:lvl9pPr marL="0" indent="0">
              <a:buFont typeface="Arial" pitchFamily="34" charset="0"/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49" name="Picture 48"/>
          <p:cNvPicPr>
            <a:picLocks noChangeAspect="1"/>
          </p:cNvPicPr>
          <p:nvPr userDrawn="1">
            <p:custDataLst>
              <p:tags r:id="rId15"/>
            </p:custDataLst>
          </p:nvPr>
        </p:nvPicPr>
        <p:blipFill>
          <a:blip r:embed="rId17"/>
          <a:stretch>
            <a:fillRect/>
          </a:stretch>
        </p:blipFill>
        <p:spPr>
          <a:xfrm>
            <a:off x="8351521" y="356615"/>
            <a:ext cx="1349693" cy="3486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Column x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insidestampsection" hidden="1"/>
          <p:cNvSpPr/>
          <p:nvPr userDrawn="1">
            <p:custDataLst>
              <p:tags r:id="rId1"/>
            </p:custDataLst>
          </p:nvPr>
        </p:nvSpPr>
        <p:spPr bwMode="auto">
          <a:xfrm>
            <a:off x="358777" y="7009788"/>
            <a:ext cx="2699999" cy="180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143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noFill/>
                <a:cs typeface="Arial"/>
              </a:rPr>
              <a:t>align:left;flow:right</a:t>
            </a:r>
          </a:p>
        </p:txBody>
      </p:sp>
      <p:cxnSp>
        <p:nvCxnSpPr>
          <p:cNvPr id="5" name="Straight Connector 4"/>
          <p:cNvCxnSpPr/>
          <p:nvPr userDrawn="1">
            <p:custDataLst>
              <p:tags r:id="rId2"/>
            </p:custDataLst>
          </p:nvPr>
        </p:nvCxnSpPr>
        <p:spPr>
          <a:xfrm>
            <a:off x="358775" y="1008064"/>
            <a:ext cx="9340850" cy="1587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1"/>
          <p:cNvSpPr txBox="1">
            <a:spLocks/>
          </p:cNvSpPr>
          <p:nvPr userDrawn="1">
            <p:custDataLst>
              <p:tags r:id="rId3"/>
            </p:custDataLst>
          </p:nvPr>
        </p:nvSpPr>
        <p:spPr>
          <a:xfrm>
            <a:off x="358775" y="7188200"/>
            <a:ext cx="406400" cy="179388"/>
          </a:xfrm>
          <a:prstGeom prst="rect">
            <a:avLst/>
          </a:prstGeom>
        </p:spPr>
        <p:txBody>
          <a:bodyPr lIns="0" tIns="0" rIns="0" bIns="0" anchor="b"/>
          <a:lstStyle/>
          <a:p>
            <a:pPr>
              <a:defRPr/>
            </a:pPr>
            <a:fld id="{D4EB9038-E56E-48FC-9BDC-464820BB35C6}" type="slidenum">
              <a:rPr lang="en-US" sz="1000">
                <a:solidFill>
                  <a:srgbClr val="484849"/>
                </a:solidFill>
                <a:latin typeface="Calibri" pitchFamily="34" charset="0"/>
                <a:cs typeface="Arial" charset="0"/>
              </a:rPr>
              <a:pPr>
                <a:defRPr/>
              </a:pPr>
              <a:t>‹#›</a:t>
            </a:fld>
            <a:endParaRPr lang="en-US" sz="1000" dirty="0">
              <a:solidFill>
                <a:srgbClr val="484849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7" name="Rectangle 6" descr="insidelogosection" hidden="1"/>
          <p:cNvSpPr/>
          <p:nvPr userDrawn="1">
            <p:custDataLst>
              <p:tags r:id="rId4"/>
            </p:custDataLst>
          </p:nvPr>
        </p:nvSpPr>
        <p:spPr bwMode="auto">
          <a:xfrm>
            <a:off x="3221213" y="6900200"/>
            <a:ext cx="6480000" cy="28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143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noFill/>
                <a:cs typeface="Arial"/>
              </a:rPr>
              <a:t>align:right;flow:left</a:t>
            </a:r>
          </a:p>
        </p:txBody>
      </p:sp>
      <p:sp>
        <p:nvSpPr>
          <p:cNvPr id="8" name="TextBox 7" descr="insidelogomaxdimension" hidden="1"/>
          <p:cNvSpPr txBox="1"/>
          <p:nvPr userDrawn="1">
            <p:custDataLst>
              <p:tags r:id="rId5"/>
            </p:custDataLst>
          </p:nvPr>
        </p:nvSpPr>
        <p:spPr>
          <a:xfrm>
            <a:off x="8801215" y="6900200"/>
            <a:ext cx="899999" cy="288000"/>
          </a:xfrm>
          <a:prstGeom prst="rect">
            <a:avLst/>
          </a:prstGeom>
          <a:noFill/>
          <a:ln w="3175">
            <a:noFill/>
          </a:ln>
        </p:spPr>
        <p:txBody>
          <a:bodyPr wrap="none" lIns="0" tIns="0" rIns="0" bIns="0" anchor="ctr"/>
          <a:lstStyle/>
          <a:p>
            <a:pPr algn="ctr" defTabSz="473173">
              <a:defRPr/>
            </a:pPr>
            <a:r>
              <a:rPr lang="en-US" sz="800" dirty="0">
                <a:noFill/>
                <a:latin typeface="Calibri" pitchFamily="34" charset="0"/>
              </a:rPr>
              <a:t>Max. logo size</a:t>
            </a:r>
          </a:p>
          <a:p>
            <a:pPr algn="ctr" defTabSz="473173">
              <a:defRPr/>
            </a:pPr>
            <a:r>
              <a:rPr lang="en-US" sz="800" dirty="0">
                <a:noFill/>
                <a:latin typeface="Calibri" pitchFamily="34" charset="0"/>
              </a:rPr>
              <a:t>(H) 8 x (W) 25</a:t>
            </a:r>
            <a:endParaRPr lang="en-GB" sz="800" dirty="0">
              <a:noFill/>
              <a:latin typeface="Calibri" pitchFamily="34" charset="0"/>
            </a:endParaRPr>
          </a:p>
        </p:txBody>
      </p:sp>
      <p:sp>
        <p:nvSpPr>
          <p:cNvPr id="9" name="TextBox 8" descr="insidelogospacer" hidden="1"/>
          <p:cNvSpPr txBox="1"/>
          <p:nvPr userDrawn="1">
            <p:custDataLst>
              <p:tags r:id="rId6"/>
            </p:custDataLst>
          </p:nvPr>
        </p:nvSpPr>
        <p:spPr>
          <a:xfrm>
            <a:off x="8621214" y="6621813"/>
            <a:ext cx="179999" cy="288000"/>
          </a:xfrm>
          <a:prstGeom prst="rect">
            <a:avLst/>
          </a:prstGeom>
          <a:noFill/>
          <a:ln w="3175">
            <a:noFill/>
          </a:ln>
        </p:spPr>
        <p:txBody>
          <a:bodyPr wrap="none" lIns="0" tIns="0" rIns="0" bIns="0" anchor="ctr"/>
          <a:lstStyle/>
          <a:p>
            <a:pPr algn="ctr" defTabSz="473173">
              <a:defRPr/>
            </a:pPr>
            <a:r>
              <a:rPr lang="en-GB" sz="800" dirty="0">
                <a:noFill/>
                <a:latin typeface="Calibri" pitchFamily="34" charset="0"/>
              </a:rPr>
              <a:t>5</a:t>
            </a:r>
          </a:p>
        </p:txBody>
      </p:sp>
      <p:cxnSp>
        <p:nvCxnSpPr>
          <p:cNvPr id="10" name="Straight Connector 10" descr="insidelogosectiondivider" hidden="1"/>
          <p:cNvCxnSpPr>
            <a:cxnSpLocks noChangeShapeType="1"/>
          </p:cNvCxnSpPr>
          <p:nvPr userDrawn="1">
            <p:custDataLst>
              <p:tags r:id="rId7"/>
            </p:custDataLst>
          </p:nvPr>
        </p:nvCxnSpPr>
        <p:spPr bwMode="auto">
          <a:xfrm rot="16200000" flipH="1">
            <a:off x="6317457" y="7044532"/>
            <a:ext cx="287337" cy="0"/>
          </a:xfrm>
          <a:prstGeom prst="line">
            <a:avLst/>
          </a:prstGeom>
          <a:noFill/>
          <a:ln w="6350" algn="ctr">
            <a:solidFill>
              <a:srgbClr val="000000"/>
            </a:solidFill>
            <a:round/>
            <a:headEnd/>
            <a:tailEnd/>
          </a:ln>
        </p:spPr>
      </p:cxnSp>
      <p:sp>
        <p:nvSpPr>
          <p:cNvPr id="11" name="TextBox 10" descr="insidestampspacer" hidden="1"/>
          <p:cNvSpPr txBox="1"/>
          <p:nvPr userDrawn="1">
            <p:custDataLst>
              <p:tags r:id="rId8"/>
            </p:custDataLst>
          </p:nvPr>
        </p:nvSpPr>
        <p:spPr>
          <a:xfrm>
            <a:off x="1471756" y="6843152"/>
            <a:ext cx="108000" cy="180000"/>
          </a:xfrm>
          <a:prstGeom prst="rect">
            <a:avLst/>
          </a:prstGeom>
          <a:noFill/>
          <a:ln w="3175">
            <a:noFill/>
          </a:ln>
        </p:spPr>
        <p:txBody>
          <a:bodyPr wrap="none" lIns="0" tIns="0" rIns="0" bIns="0" anchor="ctr"/>
          <a:lstStyle/>
          <a:p>
            <a:pPr algn="ctr" defTabSz="473173">
              <a:defRPr/>
            </a:pPr>
            <a:r>
              <a:rPr lang="en-US" sz="800" dirty="0">
                <a:noFill/>
                <a:latin typeface="Calibri" pitchFamily="34" charset="0"/>
              </a:rPr>
              <a:t>3</a:t>
            </a:r>
            <a:endParaRPr lang="en-GB" sz="800" dirty="0">
              <a:noFill/>
              <a:latin typeface="Calibri" pitchFamily="34" charset="0"/>
            </a:endParaRPr>
          </a:p>
        </p:txBody>
      </p:sp>
      <p:sp>
        <p:nvSpPr>
          <p:cNvPr id="12" name="Rectangle 11" descr="insidestampmaxdimension" hidden="1"/>
          <p:cNvSpPr/>
          <p:nvPr userDrawn="1">
            <p:custDataLst>
              <p:tags r:id="rId9"/>
            </p:custDataLst>
          </p:nvPr>
        </p:nvSpPr>
        <p:spPr bwMode="auto">
          <a:xfrm>
            <a:off x="358775" y="6621464"/>
            <a:ext cx="2700338" cy="1809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0700">
              <a:defRPr/>
            </a:pPr>
            <a:endParaRPr lang="en-GB" sz="1600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13" name="Rectangle 12" descr="insidebanklogo" hidden="1"/>
          <p:cNvSpPr/>
          <p:nvPr userDrawn="1">
            <p:custDataLst>
              <p:tags r:id="rId10"/>
            </p:custDataLst>
          </p:nvPr>
        </p:nvSpPr>
        <p:spPr bwMode="auto">
          <a:xfrm>
            <a:off x="5463253" y="356617"/>
            <a:ext cx="4237962" cy="36338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143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noFill/>
                <a:cs typeface="Arial"/>
              </a:rPr>
              <a:t>align:right;valign:top;flow:left;reference:insidepage1</a:t>
            </a:r>
          </a:p>
        </p:txBody>
      </p:sp>
      <p:sp>
        <p:nvSpPr>
          <p:cNvPr id="14" name="TextBox 13" descr="insidestamp1shape" hidden="1"/>
          <p:cNvSpPr txBox="1"/>
          <p:nvPr userDrawn="1">
            <p:custDataLst>
              <p:tags r:id="rId11"/>
            </p:custDataLst>
          </p:nvPr>
        </p:nvSpPr>
        <p:spPr>
          <a:xfrm>
            <a:off x="359047" y="7002999"/>
            <a:ext cx="1094833" cy="184666"/>
          </a:xfrm>
          <a:prstGeom prst="rect">
            <a:avLst/>
          </a:prstGeom>
          <a:solidFill>
            <a:srgbClr val="EA7600"/>
          </a:solidFill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72000" tIns="0" rIns="72000" bIns="0" anchor="ctr">
            <a:spAutoFit/>
          </a:bodyPr>
          <a:lstStyle/>
          <a:p>
            <a:pPr algn="ctr">
              <a:defRPr/>
            </a:pPr>
            <a:r>
              <a:rPr lang="en-US" sz="1200" b="1" dirty="0">
                <a:solidFill>
                  <a:srgbClr val="FFFFFF"/>
                </a:solidFill>
                <a:ea typeface="ＭＳ Ｐゴシック" pitchFamily="34" charset="-128"/>
              </a:rPr>
              <a:t>CONFIDENTIAL</a:t>
            </a:r>
            <a:endParaRPr lang="en-GB" sz="1200" dirty="0">
              <a:solidFill>
                <a:srgbClr val="FFFFFF"/>
              </a:solidFill>
              <a:ea typeface="SimHei" pitchFamily="49" charset="-122"/>
            </a:endParaRPr>
          </a:p>
        </p:txBody>
      </p:sp>
      <p:sp>
        <p:nvSpPr>
          <p:cNvPr id="15" name="TextBox 14" descr="insidestamp2shape" hidden="1"/>
          <p:cNvSpPr txBox="1"/>
          <p:nvPr userDrawn="1">
            <p:custDataLst>
              <p:tags r:id="rId12"/>
            </p:custDataLst>
          </p:nvPr>
        </p:nvSpPr>
        <p:spPr>
          <a:xfrm>
            <a:off x="1589737" y="7002999"/>
            <a:ext cx="570202" cy="184666"/>
          </a:xfrm>
          <a:prstGeom prst="rect">
            <a:avLst/>
          </a:prstGeom>
          <a:solidFill>
            <a:srgbClr val="EA7600"/>
          </a:solidFill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72000" tIns="0" rIns="72000" bIns="0" anchor="ctr">
            <a:spAutoFit/>
          </a:bodyPr>
          <a:lstStyle/>
          <a:p>
            <a:pPr algn="ctr">
              <a:defRPr/>
            </a:pPr>
            <a:r>
              <a:rPr lang="en-US" sz="1200" b="1" dirty="0">
                <a:solidFill>
                  <a:srgbClr val="FFFFFF"/>
                </a:solidFill>
                <a:ea typeface="ＭＳ Ｐゴシック" pitchFamily="34" charset="-128"/>
              </a:rPr>
              <a:t>DRAFT</a:t>
            </a:r>
            <a:endParaRPr lang="en-GB" sz="1200" b="1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6" name="Text Placeholder 50"/>
          <p:cNvSpPr>
            <a:spLocks noGrp="1"/>
          </p:cNvSpPr>
          <p:nvPr>
            <p:ph type="body" sz="quarter" idx="12"/>
            <p:custDataLst>
              <p:tags r:id="rId13"/>
            </p:custDataLst>
          </p:nvPr>
        </p:nvSpPr>
        <p:spPr>
          <a:xfrm>
            <a:off x="358777" y="1368000"/>
            <a:ext cx="9341212" cy="526775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Font typeface="Calibri" pitchFamily="34" charset="0"/>
              <a:buNone/>
              <a:defRPr sz="1800" b="1">
                <a:solidFill>
                  <a:srgbClr val="000000"/>
                </a:solidFill>
                <a:latin typeface="Calibri" pitchFamily="34" charset="0"/>
              </a:defRPr>
            </a:lvl1pPr>
            <a:lvl2pPr marL="0" indent="0">
              <a:buFont typeface="Calibri" pitchFamily="34" charset="0"/>
              <a:buNone/>
              <a:tabLst>
                <a:tab pos="9242425" algn="r"/>
              </a:tabLst>
              <a:defRPr sz="1600" b="0" baseline="0">
                <a:solidFill>
                  <a:srgbClr val="000000"/>
                </a:solidFill>
                <a:latin typeface="Calibri" pitchFamily="34" charset="0"/>
              </a:defRPr>
            </a:lvl2pPr>
            <a:lvl3pPr marL="0" indent="0">
              <a:spcBef>
                <a:spcPts val="400"/>
              </a:spcBef>
              <a:spcAft>
                <a:spcPts val="400"/>
              </a:spcAft>
              <a:buFont typeface="Calibri" pitchFamily="34" charset="0"/>
              <a:buNone/>
              <a:defRPr lang="en-US" sz="1400" b="0" kern="1200" baseline="0" dirty="0" smtClean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+mn-cs"/>
              </a:defRPr>
            </a:lvl3pPr>
            <a:lvl4pPr marL="0" indent="0">
              <a:spcBef>
                <a:spcPts val="400"/>
              </a:spcBef>
              <a:spcAft>
                <a:spcPts val="400"/>
              </a:spcAft>
              <a:buFont typeface="Calibri" pitchFamily="34" charset="0"/>
              <a:buNone/>
              <a:defRPr lang="en-US" sz="1400" b="0" kern="1200" baseline="0" dirty="0" smtClean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+mn-cs"/>
              </a:defRPr>
            </a:lvl4pPr>
            <a:lvl5pPr marL="0" indent="0">
              <a:spcBef>
                <a:spcPts val="400"/>
              </a:spcBef>
              <a:spcAft>
                <a:spcPts val="400"/>
              </a:spcAft>
              <a:buFont typeface="Arial" pitchFamily="34" charset="0"/>
              <a:buNone/>
              <a:defRPr lang="en-US" sz="1400" b="0" kern="1200" baseline="0" dirty="0" smtClean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+mn-cs"/>
              </a:defRPr>
            </a:lvl5pPr>
            <a:lvl6pPr marL="0" indent="0">
              <a:spcBef>
                <a:spcPts val="400"/>
              </a:spcBef>
              <a:spcAft>
                <a:spcPts val="400"/>
              </a:spcAft>
              <a:buNone/>
              <a:defRPr lang="en-US" sz="1400" b="0" kern="1200" baseline="0" dirty="0" smtClean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+mn-cs"/>
              </a:defRPr>
            </a:lvl6pPr>
            <a:lvl7pPr marL="0" indent="0">
              <a:spcBef>
                <a:spcPts val="400"/>
              </a:spcBef>
              <a:spcAft>
                <a:spcPts val="400"/>
              </a:spcAft>
              <a:buFont typeface="Arial" pitchFamily="34" charset="0"/>
              <a:buNone/>
              <a:defRPr lang="en-US" sz="1400" b="0" kern="1200" baseline="0" dirty="0" smtClean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+mn-cs"/>
              </a:defRPr>
            </a:lvl7pPr>
            <a:lvl8pPr marL="0" indent="0">
              <a:spcBef>
                <a:spcPts val="400"/>
              </a:spcBef>
              <a:spcAft>
                <a:spcPts val="400"/>
              </a:spcAft>
              <a:buFont typeface="Arial" pitchFamily="34" charset="0"/>
              <a:buNone/>
              <a:defRPr lang="en-US" sz="1400" b="0" kern="1200" baseline="0" dirty="0" smtClean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+mn-cs"/>
              </a:defRPr>
            </a:lvl8pPr>
            <a:lvl9pPr marL="0" indent="0">
              <a:spcBef>
                <a:spcPts val="400"/>
              </a:spcBef>
              <a:spcAft>
                <a:spcPts val="400"/>
              </a:spcAft>
              <a:buFont typeface="Arial" pitchFamily="34" charset="0"/>
              <a:buNone/>
              <a:defRPr lang="en-US" sz="1400" b="0" kern="1200" baseline="0" dirty="0" smtClean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0" hasCustomPrompt="1"/>
            <p:custDataLst>
              <p:tags r:id="rId14"/>
            </p:custDataLst>
          </p:nvPr>
        </p:nvSpPr>
        <p:spPr>
          <a:xfrm>
            <a:off x="358775" y="360000"/>
            <a:ext cx="7542438" cy="360000"/>
          </a:xfrm>
          <a:prstGeom prst="rect">
            <a:avLst/>
          </a:prstGeom>
        </p:spPr>
        <p:txBody>
          <a:bodyPr/>
          <a:lstStyle>
            <a:lvl1pPr marL="0" marR="0" indent="0" algn="l" defTabSz="4730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800" b="1" baseline="0">
                <a:solidFill>
                  <a:srgbClr val="000000"/>
                </a:solidFill>
                <a:latin typeface="Calibri" pitchFamily="34" charset="0"/>
              </a:defRPr>
            </a:lvl1pPr>
            <a:lvl2pPr>
              <a:buFontTx/>
              <a:buNone/>
              <a:defRPr sz="2800"/>
            </a:lvl2pPr>
            <a:lvl3pPr>
              <a:buFontTx/>
              <a:buNone/>
              <a:defRPr sz="2800"/>
            </a:lvl3pPr>
            <a:lvl4pPr>
              <a:buFontTx/>
              <a:buNone/>
              <a:defRPr sz="2800"/>
            </a:lvl4pPr>
            <a:lvl5pPr>
              <a:buFontTx/>
              <a:buNone/>
              <a:defRPr sz="2800"/>
            </a:lvl5pPr>
          </a:lstStyle>
          <a:p>
            <a:pPr marL="0" marR="0" lvl="0" indent="0" algn="l" defTabSz="4730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Header</a:t>
            </a:r>
          </a:p>
          <a:p>
            <a:pPr lvl="0"/>
            <a:endParaRPr lang="en-US" dirty="0" smtClean="0"/>
          </a:p>
        </p:txBody>
      </p:sp>
      <p:pic>
        <p:nvPicPr>
          <p:cNvPr id="49" name="Picture 48"/>
          <p:cNvPicPr>
            <a:picLocks noChangeAspect="1"/>
          </p:cNvPicPr>
          <p:nvPr userDrawn="1">
            <p:custDataLst>
              <p:tags r:id="rId15"/>
            </p:custDataLst>
          </p:nvPr>
        </p:nvPicPr>
        <p:blipFill>
          <a:blip r:embed="rId17"/>
          <a:stretch>
            <a:fillRect/>
          </a:stretch>
        </p:blipFill>
        <p:spPr>
          <a:xfrm>
            <a:off x="8351521" y="356615"/>
            <a:ext cx="1349693" cy="3486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Columns 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descr="insidestampsection" hidden="1"/>
          <p:cNvSpPr/>
          <p:nvPr userDrawn="1">
            <p:custDataLst>
              <p:tags r:id="rId1"/>
            </p:custDataLst>
          </p:nvPr>
        </p:nvSpPr>
        <p:spPr bwMode="auto">
          <a:xfrm>
            <a:off x="358777" y="7009788"/>
            <a:ext cx="2699999" cy="180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143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noFill/>
                <a:cs typeface="Arial"/>
              </a:rPr>
              <a:t>align:left;flow:right</a:t>
            </a:r>
          </a:p>
        </p:txBody>
      </p:sp>
      <p:cxnSp>
        <p:nvCxnSpPr>
          <p:cNvPr id="6" name="Straight Connector 5"/>
          <p:cNvCxnSpPr/>
          <p:nvPr userDrawn="1">
            <p:custDataLst>
              <p:tags r:id="rId2"/>
            </p:custDataLst>
          </p:nvPr>
        </p:nvCxnSpPr>
        <p:spPr>
          <a:xfrm>
            <a:off x="358775" y="1008064"/>
            <a:ext cx="9340850" cy="1587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1"/>
          <p:cNvSpPr txBox="1">
            <a:spLocks/>
          </p:cNvSpPr>
          <p:nvPr userDrawn="1">
            <p:custDataLst>
              <p:tags r:id="rId3"/>
            </p:custDataLst>
          </p:nvPr>
        </p:nvSpPr>
        <p:spPr>
          <a:xfrm>
            <a:off x="358775" y="7188200"/>
            <a:ext cx="406400" cy="179388"/>
          </a:xfrm>
          <a:prstGeom prst="rect">
            <a:avLst/>
          </a:prstGeom>
        </p:spPr>
        <p:txBody>
          <a:bodyPr lIns="0" tIns="0" rIns="0" bIns="0" anchor="b"/>
          <a:lstStyle/>
          <a:p>
            <a:pPr>
              <a:defRPr/>
            </a:pPr>
            <a:fld id="{D805FE95-C5F3-46FF-A24F-EAAE81059C37}" type="slidenum">
              <a:rPr lang="en-US" sz="1000">
                <a:solidFill>
                  <a:srgbClr val="484849"/>
                </a:solidFill>
                <a:latin typeface="Calibri" pitchFamily="34" charset="0"/>
                <a:cs typeface="Arial" charset="0"/>
              </a:rPr>
              <a:pPr>
                <a:defRPr/>
              </a:pPr>
              <a:t>‹#›</a:t>
            </a:fld>
            <a:endParaRPr lang="en-US" sz="1000" dirty="0">
              <a:solidFill>
                <a:srgbClr val="484849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8" name="Rectangle 7" descr="insidelogosection" hidden="1"/>
          <p:cNvSpPr/>
          <p:nvPr userDrawn="1">
            <p:custDataLst>
              <p:tags r:id="rId4"/>
            </p:custDataLst>
          </p:nvPr>
        </p:nvSpPr>
        <p:spPr bwMode="auto">
          <a:xfrm>
            <a:off x="3221213" y="6900200"/>
            <a:ext cx="6480000" cy="28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143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noFill/>
                <a:cs typeface="Arial"/>
              </a:rPr>
              <a:t>align:right;flow:left</a:t>
            </a:r>
          </a:p>
        </p:txBody>
      </p:sp>
      <p:sp>
        <p:nvSpPr>
          <p:cNvPr id="9" name="TextBox 8" descr="insidelogomaxdimension" hidden="1"/>
          <p:cNvSpPr txBox="1"/>
          <p:nvPr userDrawn="1">
            <p:custDataLst>
              <p:tags r:id="rId5"/>
            </p:custDataLst>
          </p:nvPr>
        </p:nvSpPr>
        <p:spPr>
          <a:xfrm>
            <a:off x="8801215" y="6900200"/>
            <a:ext cx="899999" cy="288000"/>
          </a:xfrm>
          <a:prstGeom prst="rect">
            <a:avLst/>
          </a:prstGeom>
          <a:noFill/>
          <a:ln w="3175">
            <a:noFill/>
          </a:ln>
        </p:spPr>
        <p:txBody>
          <a:bodyPr wrap="none" lIns="0" tIns="0" rIns="0" bIns="0" anchor="ctr"/>
          <a:lstStyle/>
          <a:p>
            <a:pPr algn="ctr" defTabSz="473173">
              <a:defRPr/>
            </a:pPr>
            <a:r>
              <a:rPr lang="en-US" sz="800" dirty="0">
                <a:noFill/>
                <a:latin typeface="Calibri" pitchFamily="34" charset="0"/>
              </a:rPr>
              <a:t>Max. logo size</a:t>
            </a:r>
          </a:p>
          <a:p>
            <a:pPr algn="ctr" defTabSz="473173">
              <a:defRPr/>
            </a:pPr>
            <a:r>
              <a:rPr lang="en-US" sz="800" dirty="0">
                <a:noFill/>
                <a:latin typeface="Calibri" pitchFamily="34" charset="0"/>
              </a:rPr>
              <a:t>(H) 8 x (W) 25</a:t>
            </a:r>
            <a:endParaRPr lang="en-GB" sz="800" dirty="0">
              <a:noFill/>
              <a:latin typeface="Calibri" pitchFamily="34" charset="0"/>
            </a:endParaRPr>
          </a:p>
        </p:txBody>
      </p:sp>
      <p:sp>
        <p:nvSpPr>
          <p:cNvPr id="10" name="TextBox 9" descr="insidelogospacer" hidden="1"/>
          <p:cNvSpPr txBox="1"/>
          <p:nvPr userDrawn="1">
            <p:custDataLst>
              <p:tags r:id="rId6"/>
            </p:custDataLst>
          </p:nvPr>
        </p:nvSpPr>
        <p:spPr>
          <a:xfrm>
            <a:off x="8621214" y="6621813"/>
            <a:ext cx="179999" cy="288000"/>
          </a:xfrm>
          <a:prstGeom prst="rect">
            <a:avLst/>
          </a:prstGeom>
          <a:noFill/>
          <a:ln w="3175">
            <a:noFill/>
          </a:ln>
        </p:spPr>
        <p:txBody>
          <a:bodyPr wrap="none" lIns="0" tIns="0" rIns="0" bIns="0" anchor="ctr"/>
          <a:lstStyle/>
          <a:p>
            <a:pPr algn="ctr" defTabSz="473173">
              <a:defRPr/>
            </a:pPr>
            <a:r>
              <a:rPr lang="en-GB" sz="800" dirty="0">
                <a:noFill/>
                <a:latin typeface="Calibri" pitchFamily="34" charset="0"/>
              </a:rPr>
              <a:t>5</a:t>
            </a:r>
          </a:p>
        </p:txBody>
      </p:sp>
      <p:cxnSp>
        <p:nvCxnSpPr>
          <p:cNvPr id="11" name="Straight Connector 9" descr="insidelogosectiondivider" hidden="1"/>
          <p:cNvCxnSpPr>
            <a:cxnSpLocks noChangeShapeType="1"/>
          </p:cNvCxnSpPr>
          <p:nvPr userDrawn="1">
            <p:custDataLst>
              <p:tags r:id="rId7"/>
            </p:custDataLst>
          </p:nvPr>
        </p:nvCxnSpPr>
        <p:spPr bwMode="auto">
          <a:xfrm rot="16200000" flipH="1">
            <a:off x="6317457" y="7044532"/>
            <a:ext cx="287337" cy="0"/>
          </a:xfrm>
          <a:prstGeom prst="line">
            <a:avLst/>
          </a:prstGeom>
          <a:noFill/>
          <a:ln w="6350" algn="ctr">
            <a:solidFill>
              <a:srgbClr val="000000"/>
            </a:solidFill>
            <a:round/>
            <a:headEnd/>
            <a:tailEnd/>
          </a:ln>
        </p:spPr>
      </p:cxnSp>
      <p:sp>
        <p:nvSpPr>
          <p:cNvPr id="12" name="TextBox 11" descr="insidestampspacer" hidden="1"/>
          <p:cNvSpPr txBox="1"/>
          <p:nvPr userDrawn="1">
            <p:custDataLst>
              <p:tags r:id="rId8"/>
            </p:custDataLst>
          </p:nvPr>
        </p:nvSpPr>
        <p:spPr>
          <a:xfrm>
            <a:off x="1471756" y="6843152"/>
            <a:ext cx="108000" cy="180000"/>
          </a:xfrm>
          <a:prstGeom prst="rect">
            <a:avLst/>
          </a:prstGeom>
          <a:noFill/>
          <a:ln w="3175">
            <a:noFill/>
          </a:ln>
        </p:spPr>
        <p:txBody>
          <a:bodyPr wrap="none" lIns="0" tIns="0" rIns="0" bIns="0" anchor="ctr"/>
          <a:lstStyle/>
          <a:p>
            <a:pPr algn="ctr" defTabSz="473173">
              <a:defRPr/>
            </a:pPr>
            <a:r>
              <a:rPr lang="en-US" sz="800" dirty="0">
                <a:noFill/>
                <a:latin typeface="Calibri" pitchFamily="34" charset="0"/>
              </a:rPr>
              <a:t>3</a:t>
            </a:r>
            <a:endParaRPr lang="en-GB" sz="800" dirty="0">
              <a:noFill/>
              <a:latin typeface="Calibri" pitchFamily="34" charset="0"/>
            </a:endParaRPr>
          </a:p>
        </p:txBody>
      </p:sp>
      <p:sp>
        <p:nvSpPr>
          <p:cNvPr id="13" name="Rectangle 12" descr="insidestampmaxdimension" hidden="1"/>
          <p:cNvSpPr/>
          <p:nvPr userDrawn="1">
            <p:custDataLst>
              <p:tags r:id="rId9"/>
            </p:custDataLst>
          </p:nvPr>
        </p:nvSpPr>
        <p:spPr bwMode="auto">
          <a:xfrm>
            <a:off x="358775" y="6621464"/>
            <a:ext cx="2700338" cy="1809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0700">
              <a:defRPr/>
            </a:pPr>
            <a:endParaRPr lang="en-GB" sz="16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4" name="Rectangle 13" descr="insidebanklogo" hidden="1"/>
          <p:cNvSpPr/>
          <p:nvPr userDrawn="1">
            <p:custDataLst>
              <p:tags r:id="rId10"/>
            </p:custDataLst>
          </p:nvPr>
        </p:nvSpPr>
        <p:spPr bwMode="auto">
          <a:xfrm>
            <a:off x="5463253" y="356617"/>
            <a:ext cx="4237962" cy="36338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143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noFill/>
                <a:cs typeface="Arial"/>
              </a:rPr>
              <a:t>align:right;valign:top;flow:left;reference:insidepage1</a:t>
            </a:r>
          </a:p>
        </p:txBody>
      </p:sp>
      <p:sp>
        <p:nvSpPr>
          <p:cNvPr id="15" name="TextBox 14" descr="insidestamp1shape" hidden="1"/>
          <p:cNvSpPr txBox="1"/>
          <p:nvPr userDrawn="1">
            <p:custDataLst>
              <p:tags r:id="rId11"/>
            </p:custDataLst>
          </p:nvPr>
        </p:nvSpPr>
        <p:spPr>
          <a:xfrm>
            <a:off x="359047" y="7002999"/>
            <a:ext cx="1094833" cy="184666"/>
          </a:xfrm>
          <a:prstGeom prst="rect">
            <a:avLst/>
          </a:prstGeom>
          <a:solidFill>
            <a:srgbClr val="EA7600"/>
          </a:solidFill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72000" tIns="0" rIns="72000" bIns="0" anchor="ctr">
            <a:spAutoFit/>
          </a:bodyPr>
          <a:lstStyle/>
          <a:p>
            <a:pPr algn="ctr">
              <a:defRPr/>
            </a:pPr>
            <a:r>
              <a:rPr lang="en-US" sz="1200" b="1" dirty="0">
                <a:solidFill>
                  <a:srgbClr val="FFFFFF"/>
                </a:solidFill>
                <a:ea typeface="ＭＳ Ｐゴシック" pitchFamily="34" charset="-128"/>
              </a:rPr>
              <a:t>CONFIDENTIAL</a:t>
            </a:r>
            <a:endParaRPr lang="en-GB" sz="1200" dirty="0">
              <a:solidFill>
                <a:srgbClr val="FFFFFF"/>
              </a:solidFill>
              <a:ea typeface="SimHei" pitchFamily="49" charset="-122"/>
            </a:endParaRPr>
          </a:p>
        </p:txBody>
      </p:sp>
      <p:sp>
        <p:nvSpPr>
          <p:cNvPr id="16" name="TextBox 15" descr="insidestamp2shape" hidden="1"/>
          <p:cNvSpPr txBox="1"/>
          <p:nvPr userDrawn="1">
            <p:custDataLst>
              <p:tags r:id="rId12"/>
            </p:custDataLst>
          </p:nvPr>
        </p:nvSpPr>
        <p:spPr>
          <a:xfrm>
            <a:off x="1589737" y="7002999"/>
            <a:ext cx="570202" cy="184666"/>
          </a:xfrm>
          <a:prstGeom prst="rect">
            <a:avLst/>
          </a:prstGeom>
          <a:solidFill>
            <a:srgbClr val="EA7600"/>
          </a:solidFill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72000" tIns="0" rIns="72000" bIns="0" anchor="ctr">
            <a:spAutoFit/>
          </a:bodyPr>
          <a:lstStyle/>
          <a:p>
            <a:pPr algn="ctr">
              <a:defRPr/>
            </a:pPr>
            <a:r>
              <a:rPr lang="en-US" sz="1200" b="1" dirty="0">
                <a:solidFill>
                  <a:srgbClr val="FFFFFF"/>
                </a:solidFill>
                <a:ea typeface="ＭＳ Ｐゴシック" pitchFamily="34" charset="-128"/>
              </a:rPr>
              <a:t>DRAFT</a:t>
            </a:r>
            <a:endParaRPr lang="en-GB" sz="1200" b="1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5" name="Text Placeholder 50"/>
          <p:cNvSpPr>
            <a:spLocks noGrp="1"/>
          </p:cNvSpPr>
          <p:nvPr>
            <p:ph type="body" sz="quarter" idx="18"/>
            <p:custDataLst>
              <p:tags r:id="rId13"/>
            </p:custDataLst>
          </p:nvPr>
        </p:nvSpPr>
        <p:spPr>
          <a:xfrm>
            <a:off x="5211765" y="1368000"/>
            <a:ext cx="4489449" cy="526775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Font typeface="Calibri" pitchFamily="34" charset="0"/>
              <a:buNone/>
              <a:defRPr sz="1800" b="1">
                <a:solidFill>
                  <a:srgbClr val="000000"/>
                </a:solidFill>
                <a:latin typeface="Calibri" pitchFamily="34" charset="0"/>
              </a:defRPr>
            </a:lvl1pPr>
            <a:lvl2pPr marL="0" indent="0">
              <a:buFont typeface="Calibri" pitchFamily="34" charset="0"/>
              <a:buNone/>
              <a:tabLst>
                <a:tab pos="4395788" algn="r"/>
                <a:tab pos="9242425" algn="r"/>
              </a:tabLst>
              <a:defRPr sz="1600" b="0" baseline="0">
                <a:solidFill>
                  <a:srgbClr val="000000"/>
                </a:solidFill>
                <a:latin typeface="Calibri" pitchFamily="34" charset="0"/>
              </a:defRPr>
            </a:lvl2pPr>
            <a:lvl3pPr marL="0" indent="0">
              <a:spcBef>
                <a:spcPts val="400"/>
              </a:spcBef>
              <a:spcAft>
                <a:spcPts val="400"/>
              </a:spcAft>
              <a:buFont typeface="Calibri" pitchFamily="34" charset="0"/>
              <a:buNone/>
              <a:defRPr lang="en-US" sz="1400" b="0" kern="1200" baseline="0" dirty="0" smtClean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+mn-cs"/>
              </a:defRPr>
            </a:lvl3pPr>
            <a:lvl4pPr marL="0" indent="0">
              <a:spcBef>
                <a:spcPts val="400"/>
              </a:spcBef>
              <a:spcAft>
                <a:spcPts val="400"/>
              </a:spcAft>
              <a:buFont typeface="Calibri" pitchFamily="34" charset="0"/>
              <a:buNone/>
              <a:defRPr lang="en-US" sz="1400" b="0" kern="1200" baseline="0" dirty="0" smtClean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+mn-cs"/>
              </a:defRPr>
            </a:lvl4pPr>
            <a:lvl5pPr marL="0" indent="0">
              <a:spcBef>
                <a:spcPts val="400"/>
              </a:spcBef>
              <a:spcAft>
                <a:spcPts val="400"/>
              </a:spcAft>
              <a:buFont typeface="Arial" pitchFamily="34" charset="0"/>
              <a:buNone/>
              <a:defRPr lang="en-US" sz="1400" b="0" kern="1200" baseline="0" dirty="0" smtClean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+mn-cs"/>
              </a:defRPr>
            </a:lvl5pPr>
            <a:lvl6pPr marL="0" indent="0">
              <a:spcBef>
                <a:spcPts val="400"/>
              </a:spcBef>
              <a:spcAft>
                <a:spcPts val="400"/>
              </a:spcAft>
              <a:buNone/>
              <a:defRPr lang="en-US" sz="1400" b="0" kern="1200" baseline="0" dirty="0" smtClean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+mn-cs"/>
              </a:defRPr>
            </a:lvl6pPr>
            <a:lvl7pPr marL="0" indent="0">
              <a:spcBef>
                <a:spcPts val="400"/>
              </a:spcBef>
              <a:spcAft>
                <a:spcPts val="400"/>
              </a:spcAft>
              <a:buFont typeface="Arial" pitchFamily="34" charset="0"/>
              <a:buNone/>
              <a:defRPr lang="en-US" sz="1400" b="0" kern="1200" baseline="0" dirty="0" smtClean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+mn-cs"/>
              </a:defRPr>
            </a:lvl7pPr>
            <a:lvl8pPr marL="0" indent="0">
              <a:spcBef>
                <a:spcPts val="400"/>
              </a:spcBef>
              <a:spcAft>
                <a:spcPts val="400"/>
              </a:spcAft>
              <a:buFont typeface="Arial" pitchFamily="34" charset="0"/>
              <a:buNone/>
              <a:defRPr lang="en-US" sz="1400" b="0" kern="1200" baseline="0" dirty="0" smtClean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+mn-cs"/>
              </a:defRPr>
            </a:lvl8pPr>
            <a:lvl9pPr marL="0" indent="0">
              <a:spcBef>
                <a:spcPts val="400"/>
              </a:spcBef>
              <a:spcAft>
                <a:spcPts val="400"/>
              </a:spcAft>
              <a:buFont typeface="Arial" pitchFamily="34" charset="0"/>
              <a:buNone/>
              <a:defRPr lang="en-US" sz="1400" b="0" kern="1200" baseline="0" dirty="0" smtClean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4" name="Text Placeholder 50"/>
          <p:cNvSpPr>
            <a:spLocks noGrp="1"/>
          </p:cNvSpPr>
          <p:nvPr>
            <p:ph type="body" sz="quarter" idx="12"/>
            <p:custDataLst>
              <p:tags r:id="rId14"/>
            </p:custDataLst>
          </p:nvPr>
        </p:nvSpPr>
        <p:spPr>
          <a:xfrm>
            <a:off x="358776" y="1368000"/>
            <a:ext cx="4489449" cy="526775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Font typeface="Calibri" pitchFamily="34" charset="0"/>
              <a:buNone/>
              <a:defRPr sz="1800" b="1">
                <a:solidFill>
                  <a:srgbClr val="000000"/>
                </a:solidFill>
                <a:latin typeface="Calibri" pitchFamily="34" charset="0"/>
              </a:defRPr>
            </a:lvl1pPr>
            <a:lvl2pPr marL="0" indent="0">
              <a:buFont typeface="Calibri" pitchFamily="34" charset="0"/>
              <a:buNone/>
              <a:tabLst>
                <a:tab pos="4395788" algn="r"/>
                <a:tab pos="9242425" algn="r"/>
              </a:tabLst>
              <a:defRPr sz="1600" b="0" baseline="0">
                <a:solidFill>
                  <a:srgbClr val="000000"/>
                </a:solidFill>
                <a:latin typeface="Calibri" pitchFamily="34" charset="0"/>
              </a:defRPr>
            </a:lvl2pPr>
            <a:lvl3pPr marL="0" indent="0">
              <a:spcBef>
                <a:spcPts val="400"/>
              </a:spcBef>
              <a:spcAft>
                <a:spcPts val="400"/>
              </a:spcAft>
              <a:buFont typeface="Calibri" pitchFamily="34" charset="0"/>
              <a:buNone/>
              <a:defRPr lang="en-US" sz="1400" b="0" kern="1200" baseline="0" dirty="0" smtClean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+mn-cs"/>
              </a:defRPr>
            </a:lvl3pPr>
            <a:lvl4pPr marL="0" indent="0">
              <a:spcBef>
                <a:spcPts val="400"/>
              </a:spcBef>
              <a:spcAft>
                <a:spcPts val="400"/>
              </a:spcAft>
              <a:buFont typeface="Calibri" pitchFamily="34" charset="0"/>
              <a:buNone/>
              <a:defRPr lang="en-US" sz="1400" b="0" kern="1200" baseline="0" dirty="0" smtClean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+mn-cs"/>
              </a:defRPr>
            </a:lvl4pPr>
            <a:lvl5pPr marL="0" indent="0">
              <a:spcBef>
                <a:spcPts val="400"/>
              </a:spcBef>
              <a:spcAft>
                <a:spcPts val="400"/>
              </a:spcAft>
              <a:buFont typeface="Arial" pitchFamily="34" charset="0"/>
              <a:buNone/>
              <a:defRPr lang="en-US" sz="1400" b="0" kern="1200" baseline="0" dirty="0" smtClean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+mn-cs"/>
              </a:defRPr>
            </a:lvl5pPr>
            <a:lvl6pPr marL="0" indent="0">
              <a:spcBef>
                <a:spcPts val="400"/>
              </a:spcBef>
              <a:spcAft>
                <a:spcPts val="400"/>
              </a:spcAft>
              <a:buNone/>
              <a:defRPr lang="en-US" sz="1400" b="0" kern="1200" baseline="0" dirty="0" smtClean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+mn-cs"/>
              </a:defRPr>
            </a:lvl6pPr>
            <a:lvl7pPr marL="0" indent="0">
              <a:spcBef>
                <a:spcPts val="400"/>
              </a:spcBef>
              <a:spcAft>
                <a:spcPts val="400"/>
              </a:spcAft>
              <a:buFont typeface="Arial" pitchFamily="34" charset="0"/>
              <a:buNone/>
              <a:defRPr lang="en-US" sz="1400" b="0" kern="1200" baseline="0" dirty="0" smtClean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+mn-cs"/>
              </a:defRPr>
            </a:lvl7pPr>
            <a:lvl8pPr marL="0" indent="0">
              <a:spcBef>
                <a:spcPts val="400"/>
              </a:spcBef>
              <a:spcAft>
                <a:spcPts val="400"/>
              </a:spcAft>
              <a:buFont typeface="Arial" pitchFamily="34" charset="0"/>
              <a:buNone/>
              <a:defRPr lang="en-US" sz="1400" b="0" kern="1200" baseline="0" dirty="0" smtClean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+mn-cs"/>
              </a:defRPr>
            </a:lvl8pPr>
            <a:lvl9pPr marL="0" indent="0">
              <a:spcBef>
                <a:spcPts val="400"/>
              </a:spcBef>
              <a:spcAft>
                <a:spcPts val="400"/>
              </a:spcAft>
              <a:buFont typeface="Arial" pitchFamily="34" charset="0"/>
              <a:buNone/>
              <a:defRPr lang="en-US" sz="1400" b="0" kern="1200" baseline="0" dirty="0" smtClean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8" name="Text Placeholder 41"/>
          <p:cNvSpPr>
            <a:spLocks noGrp="1"/>
          </p:cNvSpPr>
          <p:nvPr>
            <p:ph type="body" sz="quarter" idx="10" hasCustomPrompt="1"/>
            <p:custDataLst>
              <p:tags r:id="rId15"/>
            </p:custDataLst>
          </p:nvPr>
        </p:nvSpPr>
        <p:spPr>
          <a:xfrm>
            <a:off x="358775" y="360000"/>
            <a:ext cx="7542438" cy="360000"/>
          </a:xfrm>
          <a:prstGeom prst="rect">
            <a:avLst/>
          </a:prstGeom>
        </p:spPr>
        <p:txBody>
          <a:bodyPr/>
          <a:lstStyle>
            <a:lvl1pPr marL="0" marR="0" indent="0" algn="l" defTabSz="4730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800" b="1" baseline="0">
                <a:solidFill>
                  <a:srgbClr val="000000"/>
                </a:solidFill>
                <a:latin typeface="Calibri" pitchFamily="34" charset="0"/>
              </a:defRPr>
            </a:lvl1pPr>
            <a:lvl2pPr>
              <a:buFontTx/>
              <a:buNone/>
              <a:defRPr sz="2800"/>
            </a:lvl2pPr>
            <a:lvl3pPr>
              <a:buFontTx/>
              <a:buNone/>
              <a:defRPr sz="2800"/>
            </a:lvl3pPr>
            <a:lvl4pPr>
              <a:buFontTx/>
              <a:buNone/>
              <a:defRPr sz="2800"/>
            </a:lvl4pPr>
            <a:lvl5pPr>
              <a:buFontTx/>
              <a:buNone/>
              <a:defRPr sz="2800"/>
            </a:lvl5pPr>
          </a:lstStyle>
          <a:p>
            <a:pPr marL="0" marR="0" lvl="0" indent="0" algn="l" defTabSz="4730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Header</a:t>
            </a:r>
          </a:p>
          <a:p>
            <a:pPr lvl="0"/>
            <a:endParaRPr lang="en-US" dirty="0" smtClean="0"/>
          </a:p>
        </p:txBody>
      </p:sp>
      <p:pic>
        <p:nvPicPr>
          <p:cNvPr id="51" name="Picture 50"/>
          <p:cNvPicPr>
            <a:picLocks noChangeAspect="1"/>
          </p:cNvPicPr>
          <p:nvPr userDrawn="1">
            <p:custDataLst>
              <p:tags r:id="rId16"/>
            </p:custDataLst>
          </p:nvPr>
        </p:nvPicPr>
        <p:blipFill>
          <a:blip r:embed="rId18"/>
          <a:stretch>
            <a:fillRect/>
          </a:stretch>
        </p:blipFill>
        <p:spPr>
          <a:xfrm>
            <a:off x="8351521" y="356615"/>
            <a:ext cx="1349693" cy="3486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for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G:\Presentations\JOBS\2013\13080 new brand template\PPT\master options\signature word for cover.emf"/>
          <p:cNvPicPr>
            <a:picLocks noChangeAspect="1" noChangeArrowheads="1"/>
          </p:cNvPicPr>
          <p:nvPr userDrawn="1">
            <p:custDataLst>
              <p:tags r:id="rId1"/>
            </p:custDataLst>
          </p:nvPr>
        </p:nvPicPr>
        <p:blipFill>
          <a:blip r:embed="rId15"/>
          <a:srcRect l="4619" r="14072" b="13165"/>
          <a:stretch>
            <a:fillRect/>
          </a:stretch>
        </p:blipFill>
        <p:spPr bwMode="auto">
          <a:xfrm>
            <a:off x="1" y="6407151"/>
            <a:ext cx="10059988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BOA_WORDMARK_Flagscape_P2768 bg.wmf"/>
          <p:cNvPicPr preferRelativeResize="0">
            <a:picLocks/>
          </p:cNvPicPr>
          <p:nvPr userDrawn="1">
            <p:custDataLst>
              <p:tags r:id="rId2"/>
            </p:custDataLst>
          </p:nvPr>
        </p:nvPicPr>
        <p:blipFill>
          <a:blip r:embed="rId16"/>
          <a:srcRect r="243" b="31018"/>
          <a:stretch>
            <a:fillRect/>
          </a:stretch>
        </p:blipFill>
        <p:spPr bwMode="auto">
          <a:xfrm>
            <a:off x="1" y="-11112"/>
            <a:ext cx="10059988" cy="5435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 userDrawn="1">
            <p:custDataLst>
              <p:tags r:id="rId3"/>
            </p:custDataLst>
          </p:nvPr>
        </p:nvSpPr>
        <p:spPr bwMode="auto">
          <a:xfrm>
            <a:off x="1" y="5400675"/>
            <a:ext cx="10059988" cy="10890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0700">
              <a:defRPr/>
            </a:pPr>
            <a:endParaRPr lang="en-GB" sz="1600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9" name="Rectangle 8" descr="coverlogosection" hidden="1"/>
          <p:cNvSpPr/>
          <p:nvPr userDrawn="1">
            <p:custDataLst>
              <p:tags r:id="rId4"/>
            </p:custDataLst>
          </p:nvPr>
        </p:nvSpPr>
        <p:spPr bwMode="auto">
          <a:xfrm>
            <a:off x="3221213" y="5774260"/>
            <a:ext cx="6480000" cy="28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defTabSz="473173">
              <a:defRPr/>
            </a:pPr>
            <a:r>
              <a:rPr lang="en-US" dirty="0">
                <a:noFill/>
              </a:rPr>
              <a:t>align:right;flow:left</a:t>
            </a:r>
          </a:p>
        </p:txBody>
      </p:sp>
      <p:sp>
        <p:nvSpPr>
          <p:cNvPr id="10" name="TextBox 9" descr="coverlogomaxdimension" hidden="1"/>
          <p:cNvSpPr txBox="1"/>
          <p:nvPr userDrawn="1">
            <p:custDataLst>
              <p:tags r:id="rId5"/>
            </p:custDataLst>
          </p:nvPr>
        </p:nvSpPr>
        <p:spPr>
          <a:xfrm>
            <a:off x="8801215" y="5774260"/>
            <a:ext cx="899999" cy="288000"/>
          </a:xfrm>
          <a:prstGeom prst="rect">
            <a:avLst/>
          </a:prstGeom>
          <a:noFill/>
          <a:ln w="3175">
            <a:noFill/>
          </a:ln>
        </p:spPr>
        <p:txBody>
          <a:bodyPr wrap="none" lIns="0" tIns="0" rIns="0" bIns="0" anchor="ctr"/>
          <a:lstStyle/>
          <a:p>
            <a:pPr algn="ctr" defTabSz="473173">
              <a:defRPr/>
            </a:pPr>
            <a:r>
              <a:rPr lang="en-US" sz="800" dirty="0">
                <a:noFill/>
                <a:latin typeface="Calibri" pitchFamily="34" charset="0"/>
              </a:rPr>
              <a:t>Max. logo size</a:t>
            </a:r>
          </a:p>
          <a:p>
            <a:pPr algn="ctr" defTabSz="473173">
              <a:defRPr/>
            </a:pPr>
            <a:r>
              <a:rPr lang="en-US" sz="800" dirty="0">
                <a:noFill/>
                <a:latin typeface="Calibri" pitchFamily="34" charset="0"/>
              </a:rPr>
              <a:t>(H) 8 x (W) 25</a:t>
            </a:r>
            <a:endParaRPr lang="en-GB" sz="800" dirty="0">
              <a:noFill/>
              <a:latin typeface="Calibri" pitchFamily="34" charset="0"/>
            </a:endParaRPr>
          </a:p>
        </p:txBody>
      </p:sp>
      <p:sp>
        <p:nvSpPr>
          <p:cNvPr id="11" name="TextBox 10" descr="coverlogospacer" hidden="1"/>
          <p:cNvSpPr txBox="1"/>
          <p:nvPr userDrawn="1">
            <p:custDataLst>
              <p:tags r:id="rId6"/>
            </p:custDataLst>
          </p:nvPr>
        </p:nvSpPr>
        <p:spPr>
          <a:xfrm>
            <a:off x="8621214" y="5495872"/>
            <a:ext cx="179999" cy="288000"/>
          </a:xfrm>
          <a:prstGeom prst="rect">
            <a:avLst/>
          </a:prstGeom>
          <a:noFill/>
          <a:ln w="3175">
            <a:noFill/>
          </a:ln>
        </p:spPr>
        <p:txBody>
          <a:bodyPr wrap="none" lIns="0" tIns="0" rIns="0" bIns="0" anchor="ctr"/>
          <a:lstStyle/>
          <a:p>
            <a:pPr algn="ctr" defTabSz="473173">
              <a:defRPr/>
            </a:pPr>
            <a:r>
              <a:rPr lang="en-GB" sz="800" dirty="0">
                <a:noFill/>
                <a:latin typeface="Calibri" pitchFamily="34" charset="0"/>
              </a:rPr>
              <a:t>5</a:t>
            </a:r>
          </a:p>
        </p:txBody>
      </p:sp>
      <p:cxnSp>
        <p:nvCxnSpPr>
          <p:cNvPr id="12" name="Straight Connector 10" descr="coverlogosectiondivider" hidden="1"/>
          <p:cNvCxnSpPr>
            <a:cxnSpLocks noChangeShapeType="1"/>
          </p:cNvCxnSpPr>
          <p:nvPr userDrawn="1">
            <p:custDataLst>
              <p:tags r:id="rId7"/>
            </p:custDataLst>
          </p:nvPr>
        </p:nvCxnSpPr>
        <p:spPr bwMode="auto">
          <a:xfrm rot="16200000" flipH="1">
            <a:off x="6316663" y="5918201"/>
            <a:ext cx="288925" cy="0"/>
          </a:xfrm>
          <a:prstGeom prst="line">
            <a:avLst/>
          </a:prstGeom>
          <a:noFill/>
          <a:ln w="6350" algn="ctr">
            <a:solidFill>
              <a:srgbClr val="000000"/>
            </a:solidFill>
            <a:round/>
            <a:headEnd/>
            <a:tailEnd/>
          </a:ln>
        </p:spPr>
      </p:cxnSp>
      <p:sp>
        <p:nvSpPr>
          <p:cNvPr id="13" name="Rectangle 12" descr="coverbanklogo" hidden="1"/>
          <p:cNvSpPr/>
          <p:nvPr userDrawn="1">
            <p:custDataLst>
              <p:tags r:id="rId8"/>
            </p:custDataLst>
          </p:nvPr>
        </p:nvSpPr>
        <p:spPr bwMode="auto">
          <a:xfrm>
            <a:off x="359569" y="5679304"/>
            <a:ext cx="4131407" cy="49663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143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noFill/>
                <a:cs typeface="Arial"/>
              </a:rPr>
              <a:t>align:left;valign:hcenter;flow:right;reference:cover1</a:t>
            </a:r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0" hasCustomPrompt="1"/>
            <p:custDataLst>
              <p:tags r:id="rId9"/>
            </p:custDataLst>
          </p:nvPr>
        </p:nvSpPr>
        <p:spPr>
          <a:xfrm>
            <a:off x="358775" y="1262064"/>
            <a:ext cx="9351964" cy="72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800" b="0">
                <a:solidFill>
                  <a:srgbClr val="FFFFFF"/>
                </a:solidFill>
                <a:latin typeface="Calibri" pitchFamily="34" charset="0"/>
              </a:defRPr>
            </a:lvl1pPr>
            <a:lvl2pPr marL="0" indent="0">
              <a:spcBef>
                <a:spcPts val="1800"/>
              </a:spcBef>
              <a:buFontTx/>
              <a:buNone/>
              <a:defRPr sz="2400">
                <a:solidFill>
                  <a:srgbClr val="FFFFFF"/>
                </a:solidFill>
              </a:defRPr>
            </a:lvl2pPr>
            <a:lvl3pPr marL="0" indent="0">
              <a:spcBef>
                <a:spcPts val="2400"/>
              </a:spcBef>
              <a:buFontTx/>
              <a:buNone/>
              <a:defRPr sz="1800">
                <a:solidFill>
                  <a:srgbClr val="FFFFFF"/>
                </a:solidFill>
              </a:defRPr>
            </a:lvl3pPr>
            <a:lvl4pPr marL="0" indent="0">
              <a:buFontTx/>
              <a:buNone/>
              <a:defRPr sz="1200">
                <a:solidFill>
                  <a:srgbClr val="FFFFFF"/>
                </a:solidFill>
              </a:defRPr>
            </a:lvl4pPr>
            <a:lvl5pPr>
              <a:defRPr sz="8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 smtClean="0"/>
              <a:t>Click to edit Cover Header</a:t>
            </a:r>
          </a:p>
        </p:txBody>
      </p:sp>
      <p:sp>
        <p:nvSpPr>
          <p:cNvPr id="22" name="Text Placeholder 50"/>
          <p:cNvSpPr>
            <a:spLocks noGrp="1"/>
          </p:cNvSpPr>
          <p:nvPr>
            <p:ph type="body" sz="quarter" idx="13" hasCustomPrompt="1"/>
            <p:custDataLst>
              <p:tags r:id="rId10"/>
            </p:custDataLst>
          </p:nvPr>
        </p:nvSpPr>
        <p:spPr>
          <a:xfrm>
            <a:off x="358776" y="2137136"/>
            <a:ext cx="9351169" cy="360000"/>
          </a:xfrm>
          <a:prstGeom prst="rect">
            <a:avLst/>
          </a:prstGeom>
        </p:spPr>
        <p:txBody>
          <a:bodyPr anchor="ctr"/>
          <a:lstStyle>
            <a:lvl1pPr marL="353731" marR="0" indent="-353731" algn="l" defTabSz="47317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 b="0">
                <a:solidFill>
                  <a:srgbClr val="FFFFFF"/>
                </a:solidFill>
                <a:latin typeface="Calibri" pitchFamily="34" charset="0"/>
              </a:defRPr>
            </a:lvl1pPr>
            <a:lvl2pPr marL="0" indent="0">
              <a:spcBef>
                <a:spcPts val="1800"/>
              </a:spcBef>
              <a:buFontTx/>
              <a:buNone/>
              <a:defRPr sz="2400">
                <a:solidFill>
                  <a:srgbClr val="FFFFFF"/>
                </a:solidFill>
              </a:defRPr>
            </a:lvl2pPr>
            <a:lvl3pPr marL="0" indent="0">
              <a:spcBef>
                <a:spcPts val="2400"/>
              </a:spcBef>
              <a:buFontTx/>
              <a:buNone/>
              <a:defRPr sz="1800">
                <a:solidFill>
                  <a:srgbClr val="FFFFFF"/>
                </a:solidFill>
              </a:defRPr>
            </a:lvl3pPr>
            <a:lvl4pPr marL="0" indent="0">
              <a:buFontTx/>
              <a:buNone/>
              <a:defRPr sz="1200">
                <a:solidFill>
                  <a:srgbClr val="FFFFFF"/>
                </a:solidFill>
              </a:defRPr>
            </a:lvl4pPr>
            <a:lvl5pPr>
              <a:defRPr sz="8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 smtClean="0"/>
              <a:t>Click to edit Optional Subtitle</a:t>
            </a:r>
          </a:p>
        </p:txBody>
      </p:sp>
      <p:sp>
        <p:nvSpPr>
          <p:cNvPr id="23" name="Text Placeholder 50"/>
          <p:cNvSpPr>
            <a:spLocks noGrp="1"/>
          </p:cNvSpPr>
          <p:nvPr>
            <p:ph type="body" sz="quarter" idx="14" hasCustomPrompt="1"/>
            <p:custDataLst>
              <p:tags r:id="rId11"/>
            </p:custDataLst>
          </p:nvPr>
        </p:nvSpPr>
        <p:spPr>
          <a:xfrm>
            <a:off x="358775" y="2789036"/>
            <a:ext cx="9351964" cy="288000"/>
          </a:xfrm>
          <a:prstGeom prst="rect">
            <a:avLst/>
          </a:prstGeo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800" b="0" baseline="0">
                <a:solidFill>
                  <a:srgbClr val="FFFFFF"/>
                </a:solidFill>
                <a:latin typeface="Calibri" pitchFamily="34" charset="0"/>
              </a:defRPr>
            </a:lvl1pPr>
            <a:lvl2pPr marL="0" indent="0">
              <a:spcBef>
                <a:spcPts val="1800"/>
              </a:spcBef>
              <a:buFontTx/>
              <a:buNone/>
              <a:defRPr sz="2400">
                <a:solidFill>
                  <a:srgbClr val="FFFFFF"/>
                </a:solidFill>
              </a:defRPr>
            </a:lvl2pPr>
            <a:lvl3pPr marL="0" indent="0">
              <a:spcBef>
                <a:spcPts val="2400"/>
              </a:spcBef>
              <a:buFontTx/>
              <a:buNone/>
              <a:defRPr sz="1800">
                <a:solidFill>
                  <a:srgbClr val="FFFFFF"/>
                </a:solidFill>
              </a:defRPr>
            </a:lvl3pPr>
            <a:lvl4pPr marL="0" indent="0">
              <a:buFontTx/>
              <a:buNone/>
              <a:defRPr sz="1200">
                <a:solidFill>
                  <a:srgbClr val="FFFFFF"/>
                </a:solidFill>
              </a:defRPr>
            </a:lvl4pPr>
            <a:lvl5pPr>
              <a:defRPr sz="8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 smtClean="0"/>
              <a:t>Click to edit Author Name</a:t>
            </a:r>
          </a:p>
        </p:txBody>
      </p:sp>
      <p:sp>
        <p:nvSpPr>
          <p:cNvPr id="24" name="Text Placeholder 50"/>
          <p:cNvSpPr>
            <a:spLocks noGrp="1"/>
          </p:cNvSpPr>
          <p:nvPr>
            <p:ph type="body" sz="quarter" idx="15" hasCustomPrompt="1"/>
            <p:custDataLst>
              <p:tags r:id="rId12"/>
            </p:custDataLst>
          </p:nvPr>
        </p:nvSpPr>
        <p:spPr>
          <a:xfrm>
            <a:off x="358775" y="3077036"/>
            <a:ext cx="9351964" cy="252000"/>
          </a:xfrm>
          <a:prstGeom prst="rect">
            <a:avLst/>
          </a:prstGeo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0">
                <a:solidFill>
                  <a:srgbClr val="FFFFFF"/>
                </a:solidFill>
                <a:latin typeface="Calibri" pitchFamily="34" charset="0"/>
              </a:defRPr>
            </a:lvl1pPr>
            <a:lvl2pPr marL="0" indent="0">
              <a:spcBef>
                <a:spcPts val="1800"/>
              </a:spcBef>
              <a:buFontTx/>
              <a:buNone/>
              <a:defRPr sz="2400">
                <a:solidFill>
                  <a:srgbClr val="FFFFFF"/>
                </a:solidFill>
              </a:defRPr>
            </a:lvl2pPr>
            <a:lvl3pPr marL="0" indent="0">
              <a:spcBef>
                <a:spcPts val="2400"/>
              </a:spcBef>
              <a:buFontTx/>
              <a:buNone/>
              <a:defRPr sz="1800">
                <a:solidFill>
                  <a:srgbClr val="FFFFFF"/>
                </a:solidFill>
              </a:defRPr>
            </a:lvl3pPr>
            <a:lvl4pPr marL="0" indent="0">
              <a:buFontTx/>
              <a:buNone/>
              <a:defRPr sz="1200">
                <a:solidFill>
                  <a:srgbClr val="FFFFFF"/>
                </a:solidFill>
              </a:defRPr>
            </a:lvl4pPr>
            <a:lvl5pPr>
              <a:defRPr sz="8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 smtClean="0"/>
              <a:t>Click to edit Date</a:t>
            </a:r>
          </a:p>
        </p:txBody>
      </p:sp>
      <p:pic>
        <p:nvPicPr>
          <p:cNvPr id="48" name="Picture 47"/>
          <p:cNvPicPr>
            <a:picLocks noChangeAspect="1"/>
          </p:cNvPicPr>
          <p:nvPr userDrawn="1">
            <p:custDataLst>
              <p:tags r:id="rId13"/>
            </p:custDataLst>
          </p:nvPr>
        </p:nvPicPr>
        <p:blipFill>
          <a:blip r:embed="rId17"/>
          <a:stretch>
            <a:fillRect/>
          </a:stretch>
        </p:blipFill>
        <p:spPr>
          <a:xfrm>
            <a:off x="359568" y="5671970"/>
            <a:ext cx="1979549" cy="5113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for Presenta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BOA_WORDMARK_Flagscape_cov2.wmf"/>
          <p:cNvPicPr preferRelativeResize="0">
            <a:picLocks/>
          </p:cNvPicPr>
          <p:nvPr userDrawn="1">
            <p:custDataLst>
              <p:tags r:id="rId1"/>
            </p:custDataLst>
          </p:nvPr>
        </p:nvPicPr>
        <p:blipFill>
          <a:blip r:embed="rId13"/>
          <a:srcRect t="2087" r="66124" b="10593"/>
          <a:stretch>
            <a:fillRect/>
          </a:stretch>
        </p:blipFill>
        <p:spPr bwMode="auto">
          <a:xfrm>
            <a:off x="1" y="0"/>
            <a:ext cx="10059988" cy="596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 descr="coverlogosection" hidden="1"/>
          <p:cNvSpPr/>
          <p:nvPr userDrawn="1">
            <p:custDataLst>
              <p:tags r:id="rId2"/>
            </p:custDataLst>
          </p:nvPr>
        </p:nvSpPr>
        <p:spPr bwMode="auto">
          <a:xfrm>
            <a:off x="3221213" y="6900200"/>
            <a:ext cx="6480000" cy="28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defTabSz="473173">
              <a:defRPr/>
            </a:pPr>
            <a:r>
              <a:rPr lang="en-US" dirty="0">
                <a:noFill/>
              </a:rPr>
              <a:t>align:right;flow:left</a:t>
            </a:r>
            <a:r>
              <a:rPr lang="en-US" dirty="0">
                <a:solidFill>
                  <a:srgbClr val="FFC000"/>
                </a:solidFill>
              </a:rPr>
              <a:t> </a:t>
            </a:r>
          </a:p>
        </p:txBody>
      </p:sp>
      <p:sp>
        <p:nvSpPr>
          <p:cNvPr id="8" name="TextBox 7" descr="coverlogomaxdimension" hidden="1"/>
          <p:cNvSpPr txBox="1"/>
          <p:nvPr userDrawn="1">
            <p:custDataLst>
              <p:tags r:id="rId3"/>
            </p:custDataLst>
          </p:nvPr>
        </p:nvSpPr>
        <p:spPr>
          <a:xfrm>
            <a:off x="8801215" y="6900200"/>
            <a:ext cx="899999" cy="288000"/>
          </a:xfrm>
          <a:prstGeom prst="rect">
            <a:avLst/>
          </a:prstGeom>
          <a:noFill/>
          <a:ln w="3175">
            <a:noFill/>
          </a:ln>
        </p:spPr>
        <p:txBody>
          <a:bodyPr wrap="none" lIns="0" tIns="0" rIns="0" bIns="0" anchor="ctr"/>
          <a:lstStyle/>
          <a:p>
            <a:pPr algn="ctr" defTabSz="473173">
              <a:defRPr/>
            </a:pPr>
            <a:r>
              <a:rPr lang="en-US" sz="800" dirty="0">
                <a:noFill/>
                <a:latin typeface="Calibri" pitchFamily="34" charset="0"/>
              </a:rPr>
              <a:t>Max. logo size</a:t>
            </a:r>
          </a:p>
          <a:p>
            <a:pPr algn="ctr" defTabSz="473173">
              <a:defRPr/>
            </a:pPr>
            <a:r>
              <a:rPr lang="en-US" sz="800" dirty="0">
                <a:noFill/>
                <a:latin typeface="Calibri" pitchFamily="34" charset="0"/>
              </a:rPr>
              <a:t>(H) 8 x (W) 25</a:t>
            </a:r>
            <a:endParaRPr lang="en-GB" sz="800" dirty="0">
              <a:noFill/>
              <a:latin typeface="Calibri" pitchFamily="34" charset="0"/>
            </a:endParaRPr>
          </a:p>
        </p:txBody>
      </p:sp>
      <p:sp>
        <p:nvSpPr>
          <p:cNvPr id="9" name="TextBox 8" descr="coverlogospacer" hidden="1"/>
          <p:cNvSpPr txBox="1"/>
          <p:nvPr userDrawn="1">
            <p:custDataLst>
              <p:tags r:id="rId4"/>
            </p:custDataLst>
          </p:nvPr>
        </p:nvSpPr>
        <p:spPr>
          <a:xfrm>
            <a:off x="8621214" y="6621813"/>
            <a:ext cx="179999" cy="288000"/>
          </a:xfrm>
          <a:prstGeom prst="rect">
            <a:avLst/>
          </a:prstGeom>
          <a:noFill/>
          <a:ln w="3175">
            <a:noFill/>
          </a:ln>
        </p:spPr>
        <p:txBody>
          <a:bodyPr wrap="none" lIns="0" tIns="0" rIns="0" bIns="0" anchor="ctr"/>
          <a:lstStyle/>
          <a:p>
            <a:pPr algn="ctr" defTabSz="473173">
              <a:defRPr/>
            </a:pPr>
            <a:r>
              <a:rPr lang="en-GB" sz="800" dirty="0">
                <a:noFill/>
                <a:latin typeface="Calibri" pitchFamily="34" charset="0"/>
              </a:rPr>
              <a:t>5</a:t>
            </a:r>
          </a:p>
        </p:txBody>
      </p:sp>
      <p:cxnSp>
        <p:nvCxnSpPr>
          <p:cNvPr id="10" name="Straight Connector 8" descr="coverlogosectiondivider" hidden="1"/>
          <p:cNvCxnSpPr>
            <a:cxnSpLocks noChangeShapeType="1"/>
          </p:cNvCxnSpPr>
          <p:nvPr userDrawn="1">
            <p:custDataLst>
              <p:tags r:id="rId5"/>
            </p:custDataLst>
          </p:nvPr>
        </p:nvCxnSpPr>
        <p:spPr bwMode="auto">
          <a:xfrm rot="16200000" flipH="1">
            <a:off x="6317457" y="7044532"/>
            <a:ext cx="287337" cy="0"/>
          </a:xfrm>
          <a:prstGeom prst="line">
            <a:avLst/>
          </a:prstGeom>
          <a:noFill/>
          <a:ln w="6350" algn="ctr">
            <a:solidFill>
              <a:srgbClr val="000000"/>
            </a:solidFill>
            <a:round/>
            <a:headEnd/>
            <a:tailEnd/>
          </a:ln>
        </p:spPr>
      </p:cxnSp>
      <p:sp>
        <p:nvSpPr>
          <p:cNvPr id="11" name="Rectangle 10" descr="coverbanklogo" hidden="1"/>
          <p:cNvSpPr/>
          <p:nvPr userDrawn="1">
            <p:custDataLst>
              <p:tags r:id="rId6"/>
            </p:custDataLst>
          </p:nvPr>
        </p:nvSpPr>
        <p:spPr bwMode="auto">
          <a:xfrm>
            <a:off x="356617" y="6684264"/>
            <a:ext cx="4131407" cy="49663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143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noFill/>
                <a:cs typeface="Arial"/>
              </a:rPr>
              <a:t>align:left;valign:bottom;flow:right;reference:cover1</a:t>
            </a:r>
          </a:p>
        </p:txBody>
      </p:sp>
      <p:sp>
        <p:nvSpPr>
          <p:cNvPr id="21" name="Text Placeholder 50"/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358775" y="1262064"/>
            <a:ext cx="9351964" cy="72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800" b="0">
                <a:solidFill>
                  <a:srgbClr val="FFFFFF"/>
                </a:solidFill>
                <a:latin typeface="Calibri" pitchFamily="34" charset="0"/>
              </a:defRPr>
            </a:lvl1pPr>
            <a:lvl2pPr marL="0" indent="0">
              <a:spcBef>
                <a:spcPts val="1800"/>
              </a:spcBef>
              <a:buFontTx/>
              <a:buNone/>
              <a:defRPr sz="2400">
                <a:solidFill>
                  <a:srgbClr val="FFFFFF"/>
                </a:solidFill>
              </a:defRPr>
            </a:lvl2pPr>
            <a:lvl3pPr marL="0" indent="0">
              <a:spcBef>
                <a:spcPts val="2400"/>
              </a:spcBef>
              <a:buFontTx/>
              <a:buNone/>
              <a:defRPr sz="1800">
                <a:solidFill>
                  <a:srgbClr val="FFFFFF"/>
                </a:solidFill>
              </a:defRPr>
            </a:lvl3pPr>
            <a:lvl4pPr marL="0" indent="0">
              <a:buFontTx/>
              <a:buNone/>
              <a:defRPr sz="1200">
                <a:solidFill>
                  <a:srgbClr val="FFFFFF"/>
                </a:solidFill>
              </a:defRPr>
            </a:lvl4pPr>
            <a:lvl5pPr>
              <a:defRPr sz="8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 smtClean="0"/>
              <a:t>Click to edit Cover Header</a:t>
            </a:r>
          </a:p>
        </p:txBody>
      </p:sp>
      <p:sp>
        <p:nvSpPr>
          <p:cNvPr id="22" name="Text Placeholder 50"/>
          <p:cNvSpPr>
            <a:spLocks noGrp="1"/>
          </p:cNvSpPr>
          <p:nvPr>
            <p:ph type="body" sz="quarter" idx="13" hasCustomPrompt="1"/>
            <p:custDataLst>
              <p:tags r:id="rId8"/>
            </p:custDataLst>
          </p:nvPr>
        </p:nvSpPr>
        <p:spPr>
          <a:xfrm>
            <a:off x="358776" y="2137136"/>
            <a:ext cx="9351169" cy="3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353731" marR="0" indent="-353731" algn="l" defTabSz="47317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 b="0">
                <a:solidFill>
                  <a:srgbClr val="FFFFFF"/>
                </a:solidFill>
                <a:latin typeface="Calibri" pitchFamily="34" charset="0"/>
              </a:defRPr>
            </a:lvl1pPr>
            <a:lvl2pPr marL="0" indent="0">
              <a:spcBef>
                <a:spcPts val="1800"/>
              </a:spcBef>
              <a:buFontTx/>
              <a:buNone/>
              <a:defRPr sz="2400">
                <a:solidFill>
                  <a:srgbClr val="FFFFFF"/>
                </a:solidFill>
              </a:defRPr>
            </a:lvl2pPr>
            <a:lvl3pPr marL="0" indent="0">
              <a:spcBef>
                <a:spcPts val="2400"/>
              </a:spcBef>
              <a:buFontTx/>
              <a:buNone/>
              <a:defRPr sz="1800">
                <a:solidFill>
                  <a:srgbClr val="FFFFFF"/>
                </a:solidFill>
              </a:defRPr>
            </a:lvl3pPr>
            <a:lvl4pPr marL="0" indent="0">
              <a:buFontTx/>
              <a:buNone/>
              <a:defRPr sz="1200">
                <a:solidFill>
                  <a:srgbClr val="FFFFFF"/>
                </a:solidFill>
              </a:defRPr>
            </a:lvl4pPr>
            <a:lvl5pPr>
              <a:defRPr sz="8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 smtClean="0"/>
              <a:t>Click to edit Optional Subtitle</a:t>
            </a:r>
          </a:p>
        </p:txBody>
      </p:sp>
      <p:sp>
        <p:nvSpPr>
          <p:cNvPr id="23" name="Text Placeholder 50"/>
          <p:cNvSpPr>
            <a:spLocks noGrp="1"/>
          </p:cNvSpPr>
          <p:nvPr>
            <p:ph type="body" sz="quarter" idx="14" hasCustomPrompt="1"/>
            <p:custDataLst>
              <p:tags r:id="rId9"/>
            </p:custDataLst>
          </p:nvPr>
        </p:nvSpPr>
        <p:spPr>
          <a:xfrm>
            <a:off x="358775" y="2789036"/>
            <a:ext cx="9351964" cy="288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marR="0" indent="0" algn="l" defTabSz="473075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 b="0" baseline="0">
                <a:solidFill>
                  <a:srgbClr val="FFFFFF"/>
                </a:solidFill>
                <a:latin typeface="Calibri" pitchFamily="34" charset="0"/>
              </a:defRPr>
            </a:lvl1pPr>
            <a:lvl2pPr marL="0" indent="0">
              <a:spcBef>
                <a:spcPts val="1800"/>
              </a:spcBef>
              <a:buFontTx/>
              <a:buNone/>
              <a:defRPr sz="2400">
                <a:solidFill>
                  <a:srgbClr val="FFFFFF"/>
                </a:solidFill>
              </a:defRPr>
            </a:lvl2pPr>
            <a:lvl3pPr marL="0" indent="0">
              <a:spcBef>
                <a:spcPts val="2400"/>
              </a:spcBef>
              <a:buFontTx/>
              <a:buNone/>
              <a:defRPr sz="1800">
                <a:solidFill>
                  <a:srgbClr val="FFFFFF"/>
                </a:solidFill>
              </a:defRPr>
            </a:lvl3pPr>
            <a:lvl4pPr marL="0" indent="0">
              <a:buFontTx/>
              <a:buNone/>
              <a:defRPr sz="1200">
                <a:solidFill>
                  <a:srgbClr val="FFFFFF"/>
                </a:solidFill>
              </a:defRPr>
            </a:lvl4pPr>
            <a:lvl5pPr>
              <a:defRPr sz="8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 smtClean="0"/>
              <a:t>Click to edit Author Name</a:t>
            </a:r>
          </a:p>
        </p:txBody>
      </p:sp>
      <p:sp>
        <p:nvSpPr>
          <p:cNvPr id="24" name="Text Placeholder 50"/>
          <p:cNvSpPr>
            <a:spLocks noGrp="1"/>
          </p:cNvSpPr>
          <p:nvPr>
            <p:ph type="body" sz="quarter" idx="15" hasCustomPrompt="1"/>
            <p:custDataLst>
              <p:tags r:id="rId10"/>
            </p:custDataLst>
          </p:nvPr>
        </p:nvSpPr>
        <p:spPr>
          <a:xfrm>
            <a:off x="358775" y="3077036"/>
            <a:ext cx="9351964" cy="252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0">
                <a:solidFill>
                  <a:srgbClr val="FFFFFF"/>
                </a:solidFill>
                <a:latin typeface="Calibri" pitchFamily="34" charset="0"/>
              </a:defRPr>
            </a:lvl1pPr>
            <a:lvl2pPr marL="0" indent="0">
              <a:spcBef>
                <a:spcPts val="1800"/>
              </a:spcBef>
              <a:buFontTx/>
              <a:buNone/>
              <a:defRPr sz="2400">
                <a:solidFill>
                  <a:srgbClr val="FFFFFF"/>
                </a:solidFill>
              </a:defRPr>
            </a:lvl2pPr>
            <a:lvl3pPr marL="0" indent="0">
              <a:spcBef>
                <a:spcPts val="2400"/>
              </a:spcBef>
              <a:buFontTx/>
              <a:buNone/>
              <a:defRPr sz="1800">
                <a:solidFill>
                  <a:srgbClr val="FFFFFF"/>
                </a:solidFill>
              </a:defRPr>
            </a:lvl3pPr>
            <a:lvl4pPr marL="0" indent="0">
              <a:buFontTx/>
              <a:buNone/>
              <a:defRPr sz="1200">
                <a:solidFill>
                  <a:srgbClr val="FFFFFF"/>
                </a:solidFill>
              </a:defRPr>
            </a:lvl4pPr>
            <a:lvl5pPr>
              <a:defRPr sz="8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 smtClean="0"/>
              <a:t>Click to edit Date</a:t>
            </a:r>
          </a:p>
        </p:txBody>
      </p:sp>
      <p:pic>
        <p:nvPicPr>
          <p:cNvPr id="47" name="Picture 46"/>
          <p:cNvPicPr>
            <a:picLocks noChangeAspect="1"/>
          </p:cNvPicPr>
          <p:nvPr userDrawn="1">
            <p:custDataLst>
              <p:tags r:id="rId11"/>
            </p:custDataLst>
          </p:nvPr>
        </p:nvPicPr>
        <p:blipFill>
          <a:blip r:embed="rId14"/>
          <a:stretch>
            <a:fillRect/>
          </a:stretch>
        </p:blipFill>
        <p:spPr>
          <a:xfrm>
            <a:off x="356615" y="6669595"/>
            <a:ext cx="1979549" cy="5113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or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BOA_WORDMARK_Flagscape_divider.wmf"/>
          <p:cNvPicPr preferRelativeResize="0">
            <a:picLocks/>
          </p:cNvPicPr>
          <p:nvPr userDrawn="1">
            <p:custDataLst>
              <p:tags r:id="rId1"/>
            </p:custDataLst>
          </p:nvPr>
        </p:nvPicPr>
        <p:blipFill>
          <a:blip r:embed="rId18"/>
          <a:srcRect l="-14" t="1854" r="57095" b="10313"/>
          <a:stretch>
            <a:fillRect/>
          </a:stretch>
        </p:blipFill>
        <p:spPr bwMode="auto">
          <a:xfrm>
            <a:off x="-9525" y="1917701"/>
            <a:ext cx="10072689" cy="406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 descr="coverstampsection" hidden="1"/>
          <p:cNvSpPr/>
          <p:nvPr userDrawn="1">
            <p:custDataLst>
              <p:tags r:id="rId2"/>
            </p:custDataLst>
          </p:nvPr>
        </p:nvSpPr>
        <p:spPr bwMode="auto">
          <a:xfrm>
            <a:off x="6101213" y="355740"/>
            <a:ext cx="3600000" cy="180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1437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noFill/>
                <a:cs typeface="Arial"/>
              </a:rPr>
              <a:t>align:right;flow:left</a:t>
            </a:r>
          </a:p>
        </p:txBody>
      </p:sp>
      <p:sp>
        <p:nvSpPr>
          <p:cNvPr id="8" name="TextBox 7" descr="coverstamp2shape" hidden="1"/>
          <p:cNvSpPr txBox="1"/>
          <p:nvPr userDrawn="1">
            <p:custDataLst>
              <p:tags r:id="rId3"/>
            </p:custDataLst>
          </p:nvPr>
        </p:nvSpPr>
        <p:spPr>
          <a:xfrm>
            <a:off x="8588647" y="355342"/>
            <a:ext cx="1094833" cy="184666"/>
          </a:xfrm>
          <a:prstGeom prst="rect">
            <a:avLst/>
          </a:prstGeom>
          <a:solidFill>
            <a:srgbClr val="EA7600"/>
          </a:solidFill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72000" tIns="0" rIns="72000" bIns="0" anchor="ctr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en-US" sz="1200" b="1" dirty="0">
                <a:solidFill>
                  <a:srgbClr val="FFFFFF"/>
                </a:solidFill>
                <a:ea typeface="ＭＳ Ｐゴシック" pitchFamily="34" charset="-128"/>
              </a:rPr>
              <a:t>CONFIDENTIAL</a:t>
            </a:r>
            <a:endParaRPr lang="en-GB" sz="1200" dirty="0">
              <a:solidFill>
                <a:srgbClr val="FFFFFF"/>
              </a:solidFill>
              <a:ea typeface="SimHei" pitchFamily="49" charset="-122"/>
            </a:endParaRPr>
          </a:p>
        </p:txBody>
      </p:sp>
      <p:sp>
        <p:nvSpPr>
          <p:cNvPr id="9" name="TextBox 8" descr="coverstamp1shape" hidden="1"/>
          <p:cNvSpPr txBox="1"/>
          <p:nvPr userDrawn="1">
            <p:custDataLst>
              <p:tags r:id="rId4"/>
            </p:custDataLst>
          </p:nvPr>
        </p:nvSpPr>
        <p:spPr>
          <a:xfrm>
            <a:off x="7843524" y="355342"/>
            <a:ext cx="605468" cy="184666"/>
          </a:xfrm>
          <a:prstGeom prst="rect">
            <a:avLst/>
          </a:prstGeom>
          <a:solidFill>
            <a:srgbClr val="EA7600"/>
          </a:solidFill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72000" tIns="0" rIns="72000" bIns="0" anchor="ctr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en-US" sz="1200" b="1" dirty="0">
                <a:solidFill>
                  <a:srgbClr val="FFFFFF"/>
                </a:solidFill>
                <a:ea typeface="ＭＳ Ｐゴシック" pitchFamily="34" charset="-128"/>
              </a:rPr>
              <a:t>DRAFT </a:t>
            </a:r>
            <a:endParaRPr lang="en-GB" sz="1200" dirty="0">
              <a:solidFill>
                <a:srgbClr val="FFFFFF"/>
              </a:solidFill>
              <a:ea typeface="SimHei" pitchFamily="49" charset="-122"/>
            </a:endParaRPr>
          </a:p>
        </p:txBody>
      </p:sp>
      <p:sp>
        <p:nvSpPr>
          <p:cNvPr id="10" name="TextBox 9" descr="coverstampspacer" hidden="1"/>
          <p:cNvSpPr txBox="1"/>
          <p:nvPr userDrawn="1">
            <p:custDataLst>
              <p:tags r:id="rId5"/>
            </p:custDataLst>
          </p:nvPr>
        </p:nvSpPr>
        <p:spPr>
          <a:xfrm>
            <a:off x="8463115" y="175740"/>
            <a:ext cx="108000" cy="180000"/>
          </a:xfrm>
          <a:prstGeom prst="rect">
            <a:avLst/>
          </a:prstGeom>
          <a:noFill/>
          <a:ln w="3175">
            <a:noFill/>
          </a:ln>
        </p:spPr>
        <p:txBody>
          <a:bodyPr wrap="none" lIns="0" tIns="0" rIns="0" bIns="0" anchor="ctr"/>
          <a:lstStyle/>
          <a:p>
            <a:pPr algn="ctr" defTabSz="473173">
              <a:lnSpc>
                <a:spcPct val="100000"/>
              </a:lnSpc>
              <a:defRPr/>
            </a:pPr>
            <a:r>
              <a:rPr lang="en-US" sz="800" dirty="0">
                <a:noFill/>
                <a:latin typeface="Calibri" pitchFamily="34" charset="0"/>
              </a:rPr>
              <a:t>3</a:t>
            </a:r>
            <a:endParaRPr lang="en-GB" sz="800" dirty="0">
              <a:noFill/>
              <a:latin typeface="Calibri" pitchFamily="34" charset="0"/>
            </a:endParaRPr>
          </a:p>
        </p:txBody>
      </p:sp>
      <p:sp>
        <p:nvSpPr>
          <p:cNvPr id="11" name="Rectangle 10" descr="coverstampmaxdimension" hidden="1"/>
          <p:cNvSpPr/>
          <p:nvPr userDrawn="1">
            <p:custDataLst>
              <p:tags r:id="rId6"/>
            </p:custDataLst>
          </p:nvPr>
        </p:nvSpPr>
        <p:spPr bwMode="auto">
          <a:xfrm>
            <a:off x="7540626" y="663576"/>
            <a:ext cx="2160588" cy="1809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0700">
              <a:lnSpc>
                <a:spcPct val="100000"/>
              </a:lnSpc>
              <a:defRPr/>
            </a:pPr>
            <a:endParaRPr lang="en-GB" sz="1600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12" name="Rectangle 11" descr="coverlogosection" hidden="1"/>
          <p:cNvSpPr/>
          <p:nvPr userDrawn="1">
            <p:custDataLst>
              <p:tags r:id="rId7"/>
            </p:custDataLst>
          </p:nvPr>
        </p:nvSpPr>
        <p:spPr bwMode="auto">
          <a:xfrm>
            <a:off x="3221213" y="6900200"/>
            <a:ext cx="6480000" cy="28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defTabSz="473173">
              <a:defRPr/>
            </a:pPr>
            <a:r>
              <a:rPr lang="en-US" dirty="0">
                <a:noFill/>
              </a:rPr>
              <a:t>align:right;flow:left</a:t>
            </a:r>
            <a:r>
              <a:rPr lang="en-US" dirty="0">
                <a:solidFill>
                  <a:srgbClr val="FFC000"/>
                </a:solidFill>
              </a:rPr>
              <a:t> </a:t>
            </a:r>
          </a:p>
        </p:txBody>
      </p:sp>
      <p:sp>
        <p:nvSpPr>
          <p:cNvPr id="13" name="TextBox 12" descr="coverlogomaxdimension" hidden="1"/>
          <p:cNvSpPr txBox="1"/>
          <p:nvPr userDrawn="1">
            <p:custDataLst>
              <p:tags r:id="rId8"/>
            </p:custDataLst>
          </p:nvPr>
        </p:nvSpPr>
        <p:spPr>
          <a:xfrm>
            <a:off x="8801215" y="6900200"/>
            <a:ext cx="899999" cy="288000"/>
          </a:xfrm>
          <a:prstGeom prst="rect">
            <a:avLst/>
          </a:prstGeom>
          <a:noFill/>
          <a:ln w="3175">
            <a:noFill/>
          </a:ln>
        </p:spPr>
        <p:txBody>
          <a:bodyPr wrap="none" lIns="0" tIns="0" rIns="0" bIns="0" anchor="ctr"/>
          <a:lstStyle/>
          <a:p>
            <a:pPr algn="ctr" defTabSz="473173">
              <a:defRPr/>
            </a:pPr>
            <a:r>
              <a:rPr lang="en-US" sz="800" dirty="0">
                <a:noFill/>
                <a:latin typeface="Calibri" pitchFamily="34" charset="0"/>
              </a:rPr>
              <a:t>Max. logo size</a:t>
            </a:r>
          </a:p>
          <a:p>
            <a:pPr algn="ctr" defTabSz="473173">
              <a:defRPr/>
            </a:pPr>
            <a:r>
              <a:rPr lang="en-US" sz="800" dirty="0">
                <a:noFill/>
                <a:latin typeface="Calibri" pitchFamily="34" charset="0"/>
              </a:rPr>
              <a:t>(H) 8 x (W) 25</a:t>
            </a:r>
            <a:endParaRPr lang="en-GB" sz="800" dirty="0">
              <a:noFill/>
              <a:latin typeface="Calibri" pitchFamily="34" charset="0"/>
            </a:endParaRPr>
          </a:p>
        </p:txBody>
      </p:sp>
      <p:sp>
        <p:nvSpPr>
          <p:cNvPr id="14" name="TextBox 13" descr="coverlogospacer" hidden="1"/>
          <p:cNvSpPr txBox="1"/>
          <p:nvPr userDrawn="1">
            <p:custDataLst>
              <p:tags r:id="rId9"/>
            </p:custDataLst>
          </p:nvPr>
        </p:nvSpPr>
        <p:spPr>
          <a:xfrm>
            <a:off x="8621214" y="6621813"/>
            <a:ext cx="179999" cy="288000"/>
          </a:xfrm>
          <a:prstGeom prst="rect">
            <a:avLst/>
          </a:prstGeom>
          <a:noFill/>
          <a:ln w="3175">
            <a:noFill/>
          </a:ln>
        </p:spPr>
        <p:txBody>
          <a:bodyPr wrap="none" lIns="0" tIns="0" rIns="0" bIns="0" anchor="ctr"/>
          <a:lstStyle/>
          <a:p>
            <a:pPr algn="ctr" defTabSz="473173">
              <a:defRPr/>
            </a:pPr>
            <a:r>
              <a:rPr lang="en-GB" sz="800" dirty="0">
                <a:noFill/>
                <a:latin typeface="Calibri" pitchFamily="34" charset="0"/>
              </a:rPr>
              <a:t>5</a:t>
            </a:r>
          </a:p>
        </p:txBody>
      </p:sp>
      <p:cxnSp>
        <p:nvCxnSpPr>
          <p:cNvPr id="15" name="Straight Connector 13" descr="coverlogosectiondivider" hidden="1"/>
          <p:cNvCxnSpPr>
            <a:cxnSpLocks noChangeShapeType="1"/>
          </p:cNvCxnSpPr>
          <p:nvPr userDrawn="1">
            <p:custDataLst>
              <p:tags r:id="rId10"/>
            </p:custDataLst>
          </p:nvPr>
        </p:nvCxnSpPr>
        <p:spPr bwMode="auto">
          <a:xfrm rot="16200000" flipH="1">
            <a:off x="6317457" y="7044532"/>
            <a:ext cx="287337" cy="0"/>
          </a:xfrm>
          <a:prstGeom prst="line">
            <a:avLst/>
          </a:prstGeom>
          <a:noFill/>
          <a:ln w="6350" algn="ctr">
            <a:solidFill>
              <a:srgbClr val="000000"/>
            </a:solidFill>
            <a:round/>
            <a:headEnd/>
            <a:tailEnd/>
          </a:ln>
        </p:spPr>
      </p:cxnSp>
      <p:sp>
        <p:nvSpPr>
          <p:cNvPr id="16" name="Rectangle 15" descr="coverbanklogo" hidden="1"/>
          <p:cNvSpPr/>
          <p:nvPr userDrawn="1">
            <p:custDataLst>
              <p:tags r:id="rId11"/>
            </p:custDataLst>
          </p:nvPr>
        </p:nvSpPr>
        <p:spPr bwMode="auto">
          <a:xfrm>
            <a:off x="356617" y="6684264"/>
            <a:ext cx="4131407" cy="49663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143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noFill/>
                <a:cs typeface="Arial"/>
              </a:rPr>
              <a:t>align:left;valign:bottom;flow:right;reference:cover1</a:t>
            </a:r>
          </a:p>
        </p:txBody>
      </p:sp>
      <p:sp>
        <p:nvSpPr>
          <p:cNvPr id="18" name="Text Placeholder 50"/>
          <p:cNvSpPr>
            <a:spLocks noGrp="1"/>
          </p:cNvSpPr>
          <p:nvPr>
            <p:ph type="body" sz="quarter" idx="16" hasCustomPrompt="1"/>
            <p:custDataLst>
              <p:tags r:id="rId12"/>
            </p:custDataLst>
          </p:nvPr>
        </p:nvSpPr>
        <p:spPr>
          <a:xfrm>
            <a:off x="358775" y="2251877"/>
            <a:ext cx="9351964" cy="72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800" b="0">
                <a:solidFill>
                  <a:srgbClr val="FFFFFF"/>
                </a:solidFill>
                <a:latin typeface="Calibri" pitchFamily="34" charset="0"/>
              </a:defRPr>
            </a:lvl1pPr>
            <a:lvl2pPr marL="0" indent="0">
              <a:spcBef>
                <a:spcPts val="1800"/>
              </a:spcBef>
              <a:buFontTx/>
              <a:buNone/>
              <a:defRPr sz="2400">
                <a:solidFill>
                  <a:srgbClr val="FFFFFF"/>
                </a:solidFill>
              </a:defRPr>
            </a:lvl2pPr>
            <a:lvl3pPr marL="0" indent="0">
              <a:spcBef>
                <a:spcPts val="2400"/>
              </a:spcBef>
              <a:buFontTx/>
              <a:buNone/>
              <a:defRPr sz="1800">
                <a:solidFill>
                  <a:srgbClr val="FFFFFF"/>
                </a:solidFill>
              </a:defRPr>
            </a:lvl3pPr>
            <a:lvl4pPr marL="0" indent="0">
              <a:buFontTx/>
              <a:buNone/>
              <a:defRPr sz="1200">
                <a:solidFill>
                  <a:srgbClr val="FFFFFF"/>
                </a:solidFill>
              </a:defRPr>
            </a:lvl4pPr>
            <a:lvl5pPr>
              <a:defRPr sz="8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 smtClean="0"/>
              <a:t>Click to edit Cover/Divider Header</a:t>
            </a:r>
          </a:p>
        </p:txBody>
      </p:sp>
      <p:sp>
        <p:nvSpPr>
          <p:cNvPr id="19" name="Text Placeholder 50"/>
          <p:cNvSpPr>
            <a:spLocks noGrp="1"/>
          </p:cNvSpPr>
          <p:nvPr>
            <p:ph type="body" sz="quarter" idx="17" hasCustomPrompt="1"/>
            <p:custDataLst>
              <p:tags r:id="rId13"/>
            </p:custDataLst>
          </p:nvPr>
        </p:nvSpPr>
        <p:spPr>
          <a:xfrm>
            <a:off x="358776" y="3126949"/>
            <a:ext cx="9351169" cy="3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353731" marR="0" indent="-353731" algn="l" defTabSz="47317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 b="0">
                <a:solidFill>
                  <a:srgbClr val="FFFFFF"/>
                </a:solidFill>
                <a:latin typeface="Calibri" pitchFamily="34" charset="0"/>
              </a:defRPr>
            </a:lvl1pPr>
            <a:lvl2pPr marL="0" indent="0">
              <a:spcBef>
                <a:spcPts val="1800"/>
              </a:spcBef>
              <a:buFontTx/>
              <a:buNone/>
              <a:defRPr sz="2400">
                <a:solidFill>
                  <a:srgbClr val="FFFFFF"/>
                </a:solidFill>
              </a:defRPr>
            </a:lvl2pPr>
            <a:lvl3pPr marL="0" indent="0">
              <a:spcBef>
                <a:spcPts val="2400"/>
              </a:spcBef>
              <a:buFontTx/>
              <a:buNone/>
              <a:defRPr sz="1800">
                <a:solidFill>
                  <a:srgbClr val="FFFFFF"/>
                </a:solidFill>
              </a:defRPr>
            </a:lvl3pPr>
            <a:lvl4pPr marL="0" indent="0">
              <a:buFontTx/>
              <a:buNone/>
              <a:defRPr sz="1200">
                <a:solidFill>
                  <a:srgbClr val="FFFFFF"/>
                </a:solidFill>
              </a:defRPr>
            </a:lvl4pPr>
            <a:lvl5pPr>
              <a:defRPr sz="8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 smtClean="0"/>
              <a:t>Click to edit Optional Subtitle</a:t>
            </a:r>
          </a:p>
        </p:txBody>
      </p:sp>
      <p:sp>
        <p:nvSpPr>
          <p:cNvPr id="20" name="Text Placeholder 50"/>
          <p:cNvSpPr>
            <a:spLocks noGrp="1"/>
          </p:cNvSpPr>
          <p:nvPr>
            <p:ph type="body" sz="quarter" idx="18" hasCustomPrompt="1"/>
            <p:custDataLst>
              <p:tags r:id="rId14"/>
            </p:custDataLst>
          </p:nvPr>
        </p:nvSpPr>
        <p:spPr>
          <a:xfrm>
            <a:off x="358775" y="3778850"/>
            <a:ext cx="9351964" cy="288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800" b="0" baseline="0">
                <a:solidFill>
                  <a:srgbClr val="FFFFFF"/>
                </a:solidFill>
                <a:latin typeface="Calibri" pitchFamily="34" charset="0"/>
              </a:defRPr>
            </a:lvl1pPr>
            <a:lvl2pPr marL="0" indent="0">
              <a:spcBef>
                <a:spcPts val="1800"/>
              </a:spcBef>
              <a:buFontTx/>
              <a:buNone/>
              <a:defRPr sz="2400">
                <a:solidFill>
                  <a:srgbClr val="FFFFFF"/>
                </a:solidFill>
              </a:defRPr>
            </a:lvl2pPr>
            <a:lvl3pPr marL="0" indent="0">
              <a:spcBef>
                <a:spcPts val="2400"/>
              </a:spcBef>
              <a:buFontTx/>
              <a:buNone/>
              <a:defRPr sz="1800">
                <a:solidFill>
                  <a:srgbClr val="FFFFFF"/>
                </a:solidFill>
              </a:defRPr>
            </a:lvl3pPr>
            <a:lvl4pPr marL="0" indent="0">
              <a:buFontTx/>
              <a:buNone/>
              <a:defRPr sz="1200">
                <a:solidFill>
                  <a:srgbClr val="FFFFFF"/>
                </a:solidFill>
              </a:defRPr>
            </a:lvl4pPr>
            <a:lvl5pPr>
              <a:defRPr sz="8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 smtClean="0"/>
              <a:t>Click to edit Author Name</a:t>
            </a:r>
          </a:p>
        </p:txBody>
      </p:sp>
      <p:sp>
        <p:nvSpPr>
          <p:cNvPr id="21" name="Text Placeholder 50"/>
          <p:cNvSpPr>
            <a:spLocks noGrp="1"/>
          </p:cNvSpPr>
          <p:nvPr>
            <p:ph type="body" sz="quarter" idx="19" hasCustomPrompt="1"/>
            <p:custDataLst>
              <p:tags r:id="rId15"/>
            </p:custDataLst>
          </p:nvPr>
        </p:nvSpPr>
        <p:spPr>
          <a:xfrm>
            <a:off x="358775" y="4066849"/>
            <a:ext cx="9351964" cy="252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0">
                <a:solidFill>
                  <a:srgbClr val="FFFFFF"/>
                </a:solidFill>
                <a:latin typeface="Calibri" pitchFamily="34" charset="0"/>
              </a:defRPr>
            </a:lvl1pPr>
            <a:lvl2pPr marL="0" indent="0">
              <a:spcBef>
                <a:spcPts val="1800"/>
              </a:spcBef>
              <a:buFontTx/>
              <a:buNone/>
              <a:defRPr sz="2400">
                <a:solidFill>
                  <a:srgbClr val="FFFFFF"/>
                </a:solidFill>
              </a:defRPr>
            </a:lvl2pPr>
            <a:lvl3pPr marL="0" indent="0">
              <a:spcBef>
                <a:spcPts val="2400"/>
              </a:spcBef>
              <a:buFontTx/>
              <a:buNone/>
              <a:defRPr sz="1800">
                <a:solidFill>
                  <a:srgbClr val="FFFFFF"/>
                </a:solidFill>
              </a:defRPr>
            </a:lvl3pPr>
            <a:lvl4pPr marL="0" indent="0">
              <a:buFontTx/>
              <a:buNone/>
              <a:defRPr sz="1200">
                <a:solidFill>
                  <a:srgbClr val="FFFFFF"/>
                </a:solidFill>
              </a:defRPr>
            </a:lvl4pPr>
            <a:lvl5pPr>
              <a:defRPr sz="8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 smtClean="0"/>
              <a:t>Click to edit Date</a:t>
            </a:r>
          </a:p>
        </p:txBody>
      </p:sp>
      <p:pic>
        <p:nvPicPr>
          <p:cNvPr id="52" name="Picture 51"/>
          <p:cNvPicPr>
            <a:picLocks noChangeAspect="1"/>
          </p:cNvPicPr>
          <p:nvPr userDrawn="1">
            <p:custDataLst>
              <p:tags r:id="rId16"/>
            </p:custDataLst>
          </p:nvPr>
        </p:nvPicPr>
        <p:blipFill>
          <a:blip r:embed="rId19"/>
          <a:stretch>
            <a:fillRect/>
          </a:stretch>
        </p:blipFill>
        <p:spPr>
          <a:xfrm>
            <a:off x="356615" y="6669595"/>
            <a:ext cx="1979549" cy="5113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or Divider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G:\Presentations\JOBS\2013\13080 new brand template\PPT\master options\signature word for cover.emf"/>
          <p:cNvPicPr>
            <a:picLocks noChangeAspect="1" noChangeArrowheads="1"/>
          </p:cNvPicPr>
          <p:nvPr userDrawn="1">
            <p:custDataLst>
              <p:tags r:id="rId1"/>
            </p:custDataLst>
          </p:nvPr>
        </p:nvPicPr>
        <p:blipFill>
          <a:blip r:embed="rId18"/>
          <a:srcRect l="4619" r="14072" b="13165"/>
          <a:stretch>
            <a:fillRect/>
          </a:stretch>
        </p:blipFill>
        <p:spPr bwMode="auto">
          <a:xfrm>
            <a:off x="1" y="4879976"/>
            <a:ext cx="10059988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 descr="coverstampsection" hidden="1"/>
          <p:cNvSpPr/>
          <p:nvPr userDrawn="1">
            <p:custDataLst>
              <p:tags r:id="rId2"/>
            </p:custDataLst>
          </p:nvPr>
        </p:nvSpPr>
        <p:spPr bwMode="auto">
          <a:xfrm>
            <a:off x="6101213" y="355740"/>
            <a:ext cx="3600000" cy="180000"/>
          </a:xfrm>
          <a:prstGeom prst="rect">
            <a:avLst/>
          </a:prstGeom>
          <a:noFill/>
          <a:ln w="3175">
            <a:noFill/>
          </a:ln>
        </p:spPr>
        <p:txBody>
          <a:bodyPr wrap="none" lIns="0" tIns="0" rIns="0" bIns="0" anchor="ctr"/>
          <a:lstStyle/>
          <a:p>
            <a:pPr algn="ctr" defTabSz="473173">
              <a:defRPr/>
            </a:pPr>
            <a:r>
              <a:rPr lang="en-GB" sz="800" dirty="0">
                <a:noFill/>
                <a:latin typeface="Calibri" pitchFamily="34" charset="0"/>
              </a:rPr>
              <a:t>align:right;flow:left</a:t>
            </a:r>
          </a:p>
        </p:txBody>
      </p:sp>
      <p:sp>
        <p:nvSpPr>
          <p:cNvPr id="8" name="Rectangle 7" descr="coverlogosection" hidden="1"/>
          <p:cNvSpPr/>
          <p:nvPr userDrawn="1">
            <p:custDataLst>
              <p:tags r:id="rId3"/>
            </p:custDataLst>
          </p:nvPr>
        </p:nvSpPr>
        <p:spPr bwMode="auto">
          <a:xfrm>
            <a:off x="3221213" y="6900200"/>
            <a:ext cx="6480000" cy="28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defTabSz="473173">
              <a:defRPr/>
            </a:pPr>
            <a:r>
              <a:rPr lang="en-US" dirty="0">
                <a:noFill/>
              </a:rPr>
              <a:t>align:right;flow:left</a:t>
            </a:r>
            <a:r>
              <a:rPr lang="en-US" dirty="0">
                <a:solidFill>
                  <a:srgbClr val="FFC000"/>
                </a:solidFill>
              </a:rPr>
              <a:t> </a:t>
            </a:r>
          </a:p>
        </p:txBody>
      </p:sp>
      <p:sp>
        <p:nvSpPr>
          <p:cNvPr id="9" name="TextBox 8" descr="coverlogomaxdimension" hidden="1"/>
          <p:cNvSpPr txBox="1"/>
          <p:nvPr userDrawn="1">
            <p:custDataLst>
              <p:tags r:id="rId4"/>
            </p:custDataLst>
          </p:nvPr>
        </p:nvSpPr>
        <p:spPr>
          <a:xfrm>
            <a:off x="8801215" y="6900200"/>
            <a:ext cx="899999" cy="288000"/>
          </a:xfrm>
          <a:prstGeom prst="rect">
            <a:avLst/>
          </a:prstGeom>
          <a:noFill/>
          <a:ln w="3175">
            <a:noFill/>
          </a:ln>
        </p:spPr>
        <p:txBody>
          <a:bodyPr wrap="none" lIns="0" tIns="0" rIns="0" bIns="0" anchor="ctr"/>
          <a:lstStyle/>
          <a:p>
            <a:pPr algn="ctr" defTabSz="473173">
              <a:defRPr/>
            </a:pPr>
            <a:r>
              <a:rPr lang="en-US" sz="800" dirty="0">
                <a:noFill/>
                <a:latin typeface="Calibri" pitchFamily="34" charset="0"/>
              </a:rPr>
              <a:t>Max. logo size</a:t>
            </a:r>
          </a:p>
          <a:p>
            <a:pPr algn="ctr" defTabSz="473173">
              <a:defRPr/>
            </a:pPr>
            <a:r>
              <a:rPr lang="en-US" sz="800" dirty="0">
                <a:noFill/>
                <a:latin typeface="Calibri" pitchFamily="34" charset="0"/>
              </a:rPr>
              <a:t>(H) 8 x (W) 25</a:t>
            </a:r>
            <a:endParaRPr lang="en-GB" sz="800" dirty="0">
              <a:noFill/>
              <a:latin typeface="Calibri" pitchFamily="34" charset="0"/>
            </a:endParaRPr>
          </a:p>
        </p:txBody>
      </p:sp>
      <p:sp>
        <p:nvSpPr>
          <p:cNvPr id="10" name="TextBox 9" descr="coverlogospacer" hidden="1"/>
          <p:cNvSpPr txBox="1"/>
          <p:nvPr userDrawn="1">
            <p:custDataLst>
              <p:tags r:id="rId5"/>
            </p:custDataLst>
          </p:nvPr>
        </p:nvSpPr>
        <p:spPr>
          <a:xfrm>
            <a:off x="8621214" y="6621813"/>
            <a:ext cx="179999" cy="288000"/>
          </a:xfrm>
          <a:prstGeom prst="rect">
            <a:avLst/>
          </a:prstGeom>
          <a:noFill/>
          <a:ln w="3175">
            <a:noFill/>
          </a:ln>
        </p:spPr>
        <p:txBody>
          <a:bodyPr wrap="none" lIns="0" tIns="0" rIns="0" bIns="0" anchor="ctr"/>
          <a:lstStyle/>
          <a:p>
            <a:pPr algn="ctr" defTabSz="473173">
              <a:defRPr/>
            </a:pPr>
            <a:r>
              <a:rPr lang="en-GB" sz="800" dirty="0">
                <a:noFill/>
                <a:latin typeface="Calibri" pitchFamily="34" charset="0"/>
              </a:rPr>
              <a:t>5</a:t>
            </a:r>
          </a:p>
        </p:txBody>
      </p:sp>
      <p:cxnSp>
        <p:nvCxnSpPr>
          <p:cNvPr id="11" name="Straight Connector 9" descr="coverlogosectiondivider" hidden="1"/>
          <p:cNvCxnSpPr>
            <a:cxnSpLocks noChangeShapeType="1"/>
          </p:cNvCxnSpPr>
          <p:nvPr userDrawn="1">
            <p:custDataLst>
              <p:tags r:id="rId6"/>
            </p:custDataLst>
          </p:nvPr>
        </p:nvCxnSpPr>
        <p:spPr bwMode="auto">
          <a:xfrm rot="16200000" flipH="1">
            <a:off x="6317457" y="7044532"/>
            <a:ext cx="287337" cy="0"/>
          </a:xfrm>
          <a:prstGeom prst="line">
            <a:avLst/>
          </a:prstGeom>
          <a:noFill/>
          <a:ln w="6350" algn="ctr">
            <a:solidFill>
              <a:srgbClr val="000000"/>
            </a:solidFill>
            <a:round/>
            <a:headEnd/>
            <a:tailEnd/>
          </a:ln>
        </p:spPr>
      </p:cxnSp>
      <p:sp>
        <p:nvSpPr>
          <p:cNvPr id="12" name="TextBox 11" descr="coverstampspacer" hidden="1"/>
          <p:cNvSpPr txBox="1"/>
          <p:nvPr userDrawn="1">
            <p:custDataLst>
              <p:tags r:id="rId7"/>
            </p:custDataLst>
          </p:nvPr>
        </p:nvSpPr>
        <p:spPr>
          <a:xfrm>
            <a:off x="8463115" y="175740"/>
            <a:ext cx="108000" cy="180000"/>
          </a:xfrm>
          <a:prstGeom prst="rect">
            <a:avLst/>
          </a:prstGeom>
          <a:noFill/>
          <a:ln w="3175">
            <a:noFill/>
          </a:ln>
        </p:spPr>
        <p:txBody>
          <a:bodyPr wrap="none" lIns="0" tIns="0" rIns="0" bIns="0" anchor="ctr"/>
          <a:lstStyle/>
          <a:p>
            <a:pPr algn="ctr" defTabSz="473173">
              <a:defRPr/>
            </a:pPr>
            <a:r>
              <a:rPr lang="en-US" sz="800" dirty="0">
                <a:noFill/>
                <a:latin typeface="Calibri" pitchFamily="34" charset="0"/>
              </a:rPr>
              <a:t>3</a:t>
            </a:r>
            <a:endParaRPr lang="en-GB" sz="800" dirty="0">
              <a:noFill/>
              <a:latin typeface="Calibri" pitchFamily="34" charset="0"/>
            </a:endParaRPr>
          </a:p>
        </p:txBody>
      </p:sp>
      <p:sp>
        <p:nvSpPr>
          <p:cNvPr id="13" name="Rectangle 12" descr="coverstampmaxdimension" hidden="1"/>
          <p:cNvSpPr/>
          <p:nvPr userDrawn="1">
            <p:custDataLst>
              <p:tags r:id="rId8"/>
            </p:custDataLst>
          </p:nvPr>
        </p:nvSpPr>
        <p:spPr bwMode="auto">
          <a:xfrm>
            <a:off x="7540626" y="663576"/>
            <a:ext cx="2160588" cy="1809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0700">
              <a:defRPr/>
            </a:pPr>
            <a:endParaRPr lang="en-GB" sz="1600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14" name="Rectangle 13" descr="coverbanklogo" hidden="1"/>
          <p:cNvSpPr/>
          <p:nvPr userDrawn="1">
            <p:custDataLst>
              <p:tags r:id="rId9"/>
            </p:custDataLst>
          </p:nvPr>
        </p:nvSpPr>
        <p:spPr bwMode="auto">
          <a:xfrm>
            <a:off x="356617" y="6684264"/>
            <a:ext cx="4131407" cy="49663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143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noFill/>
                <a:cs typeface="Arial"/>
              </a:rPr>
              <a:t>align:left;valign:bottom;flow:right;reference:cover1</a:t>
            </a:r>
          </a:p>
        </p:txBody>
      </p:sp>
      <p:sp>
        <p:nvSpPr>
          <p:cNvPr id="15" name="TextBox 14" descr="coverstamp2shape" hidden="1"/>
          <p:cNvSpPr txBox="1"/>
          <p:nvPr userDrawn="1">
            <p:custDataLst>
              <p:tags r:id="rId10"/>
            </p:custDataLst>
          </p:nvPr>
        </p:nvSpPr>
        <p:spPr>
          <a:xfrm>
            <a:off x="8588647" y="355342"/>
            <a:ext cx="1094833" cy="184666"/>
          </a:xfrm>
          <a:prstGeom prst="rect">
            <a:avLst/>
          </a:prstGeom>
          <a:solidFill>
            <a:srgbClr val="EA7600"/>
          </a:solidFill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72000" tIns="0" rIns="72000" bIns="0" anchor="ctr">
            <a:spAutoFit/>
          </a:bodyPr>
          <a:lstStyle/>
          <a:p>
            <a:pPr algn="ctr">
              <a:defRPr/>
            </a:pPr>
            <a:r>
              <a:rPr lang="en-US" sz="1200" b="1" dirty="0">
                <a:solidFill>
                  <a:srgbClr val="FFFFFF"/>
                </a:solidFill>
                <a:ea typeface="ＭＳ Ｐゴシック" pitchFamily="34" charset="-128"/>
              </a:rPr>
              <a:t>CONFIDENTIAL</a:t>
            </a:r>
            <a:endParaRPr lang="en-GB" sz="1200" dirty="0">
              <a:solidFill>
                <a:srgbClr val="FFFFFF"/>
              </a:solidFill>
              <a:ea typeface="SimHei" pitchFamily="49" charset="-122"/>
            </a:endParaRPr>
          </a:p>
        </p:txBody>
      </p:sp>
      <p:sp>
        <p:nvSpPr>
          <p:cNvPr id="16" name="TextBox 15" descr="coverstamp1shape" hidden="1"/>
          <p:cNvSpPr txBox="1"/>
          <p:nvPr userDrawn="1">
            <p:custDataLst>
              <p:tags r:id="rId11"/>
            </p:custDataLst>
          </p:nvPr>
        </p:nvSpPr>
        <p:spPr>
          <a:xfrm>
            <a:off x="7843524" y="355342"/>
            <a:ext cx="605468" cy="184666"/>
          </a:xfrm>
          <a:prstGeom prst="rect">
            <a:avLst/>
          </a:prstGeom>
          <a:solidFill>
            <a:srgbClr val="EA7600"/>
          </a:solidFill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72000" tIns="0" rIns="72000" bIns="0" anchor="ctr">
            <a:spAutoFit/>
          </a:bodyPr>
          <a:lstStyle/>
          <a:p>
            <a:pPr algn="ctr">
              <a:defRPr/>
            </a:pPr>
            <a:r>
              <a:rPr lang="en-US" sz="1200" b="1" dirty="0">
                <a:solidFill>
                  <a:srgbClr val="FFFFFF"/>
                </a:solidFill>
                <a:ea typeface="ＭＳ Ｐゴシック" pitchFamily="34" charset="-128"/>
              </a:rPr>
              <a:t>DRAFT </a:t>
            </a:r>
            <a:endParaRPr lang="en-GB" sz="1200" dirty="0">
              <a:solidFill>
                <a:srgbClr val="FFFFFF"/>
              </a:solidFill>
              <a:ea typeface="SimHei" pitchFamily="49" charset="-122"/>
            </a:endParaRPr>
          </a:p>
        </p:txBody>
      </p:sp>
      <p:sp>
        <p:nvSpPr>
          <p:cNvPr id="19" name="Text Placeholder 50"/>
          <p:cNvSpPr>
            <a:spLocks noGrp="1"/>
          </p:cNvSpPr>
          <p:nvPr>
            <p:ph type="body" sz="quarter" idx="10" hasCustomPrompt="1"/>
            <p:custDataLst>
              <p:tags r:id="rId12"/>
            </p:custDataLst>
          </p:nvPr>
        </p:nvSpPr>
        <p:spPr>
          <a:xfrm>
            <a:off x="358775" y="1262064"/>
            <a:ext cx="9351964" cy="72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800" b="0" baseline="0">
                <a:solidFill>
                  <a:srgbClr val="000000"/>
                </a:solidFill>
                <a:latin typeface="Calibri" pitchFamily="34" charset="0"/>
              </a:defRPr>
            </a:lvl1pPr>
            <a:lvl2pPr marL="0" indent="0">
              <a:spcBef>
                <a:spcPts val="1800"/>
              </a:spcBef>
              <a:buFontTx/>
              <a:buNone/>
              <a:defRPr sz="2400">
                <a:solidFill>
                  <a:srgbClr val="FFFFFF"/>
                </a:solidFill>
              </a:defRPr>
            </a:lvl2pPr>
            <a:lvl3pPr marL="0" indent="0">
              <a:spcBef>
                <a:spcPts val="2400"/>
              </a:spcBef>
              <a:buFontTx/>
              <a:buNone/>
              <a:defRPr sz="1800">
                <a:solidFill>
                  <a:srgbClr val="FFFFFF"/>
                </a:solidFill>
              </a:defRPr>
            </a:lvl3pPr>
            <a:lvl4pPr marL="0" indent="0">
              <a:buFontTx/>
              <a:buNone/>
              <a:defRPr sz="1200">
                <a:solidFill>
                  <a:srgbClr val="FFFFFF"/>
                </a:solidFill>
              </a:defRPr>
            </a:lvl4pPr>
            <a:lvl5pPr>
              <a:defRPr sz="8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 smtClean="0"/>
              <a:t>Click to edit Cover/Divider Header</a:t>
            </a:r>
          </a:p>
        </p:txBody>
      </p:sp>
      <p:sp>
        <p:nvSpPr>
          <p:cNvPr id="23" name="Text Placeholder 50"/>
          <p:cNvSpPr>
            <a:spLocks noGrp="1"/>
          </p:cNvSpPr>
          <p:nvPr>
            <p:ph type="body" sz="quarter" idx="13" hasCustomPrompt="1"/>
            <p:custDataLst>
              <p:tags r:id="rId13"/>
            </p:custDataLst>
          </p:nvPr>
        </p:nvSpPr>
        <p:spPr>
          <a:xfrm>
            <a:off x="358776" y="2137136"/>
            <a:ext cx="9351169" cy="3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353731" marR="0" indent="-353731" algn="l" defTabSz="47317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 b="0" baseline="0">
                <a:solidFill>
                  <a:srgbClr val="000000"/>
                </a:solidFill>
                <a:latin typeface="Calibri" pitchFamily="34" charset="0"/>
              </a:defRPr>
            </a:lvl1pPr>
            <a:lvl2pPr marL="0" indent="0">
              <a:spcBef>
                <a:spcPts val="1800"/>
              </a:spcBef>
              <a:buFontTx/>
              <a:buNone/>
              <a:defRPr sz="2400">
                <a:solidFill>
                  <a:srgbClr val="FFFFFF"/>
                </a:solidFill>
              </a:defRPr>
            </a:lvl2pPr>
            <a:lvl3pPr marL="0" indent="0">
              <a:spcBef>
                <a:spcPts val="2400"/>
              </a:spcBef>
              <a:buFontTx/>
              <a:buNone/>
              <a:defRPr sz="1800">
                <a:solidFill>
                  <a:srgbClr val="FFFFFF"/>
                </a:solidFill>
              </a:defRPr>
            </a:lvl3pPr>
            <a:lvl4pPr marL="0" indent="0">
              <a:buFontTx/>
              <a:buNone/>
              <a:defRPr sz="1200">
                <a:solidFill>
                  <a:srgbClr val="FFFFFF"/>
                </a:solidFill>
              </a:defRPr>
            </a:lvl4pPr>
            <a:lvl5pPr>
              <a:defRPr sz="8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 smtClean="0"/>
              <a:t>Click to edit Optional Subtitle</a:t>
            </a:r>
          </a:p>
        </p:txBody>
      </p:sp>
      <p:sp>
        <p:nvSpPr>
          <p:cNvPr id="24" name="Text Placeholder 50"/>
          <p:cNvSpPr>
            <a:spLocks noGrp="1"/>
          </p:cNvSpPr>
          <p:nvPr>
            <p:ph type="body" sz="quarter" idx="14" hasCustomPrompt="1"/>
            <p:custDataLst>
              <p:tags r:id="rId14"/>
            </p:custDataLst>
          </p:nvPr>
        </p:nvSpPr>
        <p:spPr>
          <a:xfrm>
            <a:off x="358775" y="2789036"/>
            <a:ext cx="9351964" cy="288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800" b="0" baseline="0">
                <a:solidFill>
                  <a:srgbClr val="000000"/>
                </a:solidFill>
                <a:latin typeface="Calibri" pitchFamily="34" charset="0"/>
              </a:defRPr>
            </a:lvl1pPr>
            <a:lvl2pPr marL="0" indent="0">
              <a:spcBef>
                <a:spcPts val="1800"/>
              </a:spcBef>
              <a:buFontTx/>
              <a:buNone/>
              <a:defRPr sz="2400">
                <a:solidFill>
                  <a:srgbClr val="FFFFFF"/>
                </a:solidFill>
              </a:defRPr>
            </a:lvl2pPr>
            <a:lvl3pPr marL="0" indent="0">
              <a:spcBef>
                <a:spcPts val="2400"/>
              </a:spcBef>
              <a:buFontTx/>
              <a:buNone/>
              <a:defRPr sz="1800">
                <a:solidFill>
                  <a:srgbClr val="FFFFFF"/>
                </a:solidFill>
              </a:defRPr>
            </a:lvl3pPr>
            <a:lvl4pPr marL="0" indent="0">
              <a:buFontTx/>
              <a:buNone/>
              <a:defRPr sz="1200">
                <a:solidFill>
                  <a:srgbClr val="FFFFFF"/>
                </a:solidFill>
              </a:defRPr>
            </a:lvl4pPr>
            <a:lvl5pPr>
              <a:defRPr sz="8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 smtClean="0"/>
              <a:t>Click to edit Author Name</a:t>
            </a:r>
          </a:p>
        </p:txBody>
      </p:sp>
      <p:sp>
        <p:nvSpPr>
          <p:cNvPr id="25" name="Text Placeholder 50"/>
          <p:cNvSpPr>
            <a:spLocks noGrp="1"/>
          </p:cNvSpPr>
          <p:nvPr>
            <p:ph type="body" sz="quarter" idx="15" hasCustomPrompt="1"/>
            <p:custDataLst>
              <p:tags r:id="rId15"/>
            </p:custDataLst>
          </p:nvPr>
        </p:nvSpPr>
        <p:spPr>
          <a:xfrm>
            <a:off x="358775" y="3077036"/>
            <a:ext cx="9351964" cy="252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0">
                <a:solidFill>
                  <a:srgbClr val="000000"/>
                </a:solidFill>
                <a:latin typeface="Calibri" pitchFamily="34" charset="0"/>
              </a:defRPr>
            </a:lvl1pPr>
            <a:lvl2pPr marL="0" indent="0">
              <a:spcBef>
                <a:spcPts val="1800"/>
              </a:spcBef>
              <a:buFontTx/>
              <a:buNone/>
              <a:defRPr sz="2400">
                <a:solidFill>
                  <a:srgbClr val="FFFFFF"/>
                </a:solidFill>
              </a:defRPr>
            </a:lvl2pPr>
            <a:lvl3pPr marL="0" indent="0">
              <a:spcBef>
                <a:spcPts val="2400"/>
              </a:spcBef>
              <a:buFontTx/>
              <a:buNone/>
              <a:defRPr sz="1800">
                <a:solidFill>
                  <a:srgbClr val="FFFFFF"/>
                </a:solidFill>
              </a:defRPr>
            </a:lvl3pPr>
            <a:lvl4pPr marL="0" indent="0">
              <a:buFontTx/>
              <a:buNone/>
              <a:defRPr sz="1200">
                <a:solidFill>
                  <a:srgbClr val="FFFFFF"/>
                </a:solidFill>
              </a:defRPr>
            </a:lvl4pPr>
            <a:lvl5pPr>
              <a:defRPr sz="8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 smtClean="0"/>
              <a:t>Click to edit Date</a:t>
            </a:r>
          </a:p>
        </p:txBody>
      </p:sp>
      <p:pic>
        <p:nvPicPr>
          <p:cNvPr id="52" name="Picture 51"/>
          <p:cNvPicPr>
            <a:picLocks noChangeAspect="1"/>
          </p:cNvPicPr>
          <p:nvPr userDrawn="1">
            <p:custDataLst>
              <p:tags r:id="rId16"/>
            </p:custDataLst>
          </p:nvPr>
        </p:nvPicPr>
        <p:blipFill>
          <a:blip r:embed="rId19"/>
          <a:stretch>
            <a:fillRect/>
          </a:stretch>
        </p:blipFill>
        <p:spPr>
          <a:xfrm>
            <a:off x="356615" y="6669595"/>
            <a:ext cx="1979549" cy="5113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for Presentation 1 (Exception Countr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BOA_WORDMARK_Flagscape_P2768 bg.wmf"/>
          <p:cNvPicPr preferRelativeResize="0">
            <a:picLocks/>
          </p:cNvPicPr>
          <p:nvPr userDrawn="1">
            <p:custDataLst>
              <p:tags r:id="rId1"/>
            </p:custDataLst>
          </p:nvPr>
        </p:nvPicPr>
        <p:blipFill>
          <a:blip r:embed="rId15"/>
          <a:srcRect r="243" b="31018"/>
          <a:stretch>
            <a:fillRect/>
          </a:stretch>
        </p:blipFill>
        <p:spPr bwMode="auto">
          <a:xfrm>
            <a:off x="1" y="1"/>
            <a:ext cx="100599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BOA_WORDMARK_Flagscape.wmf"/>
          <p:cNvPicPr preferRelativeResize="0">
            <a:picLocks/>
          </p:cNvPicPr>
          <p:nvPr userDrawn="1">
            <p:custDataLst>
              <p:tags r:id="rId2"/>
            </p:custDataLst>
          </p:nvPr>
        </p:nvPicPr>
        <p:blipFill>
          <a:blip r:embed="rId16"/>
          <a:srcRect l="14986" t="25185" r="22089" b="61575"/>
          <a:stretch>
            <a:fillRect/>
          </a:stretch>
        </p:blipFill>
        <p:spPr bwMode="auto">
          <a:xfrm>
            <a:off x="1589" y="6464301"/>
            <a:ext cx="10066337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>
            <p:custDataLst>
              <p:tags r:id="rId3"/>
            </p:custDataLst>
          </p:nvPr>
        </p:nvSpPr>
        <p:spPr bwMode="auto">
          <a:xfrm>
            <a:off x="1" y="5400675"/>
            <a:ext cx="10059988" cy="10890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0700">
              <a:defRPr/>
            </a:pPr>
            <a:endParaRPr lang="en-GB" sz="1600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9" name="Rectangle 8" descr="coverlogosection" hidden="1"/>
          <p:cNvSpPr/>
          <p:nvPr userDrawn="1">
            <p:custDataLst>
              <p:tags r:id="rId4"/>
            </p:custDataLst>
          </p:nvPr>
        </p:nvSpPr>
        <p:spPr bwMode="auto">
          <a:xfrm>
            <a:off x="3221213" y="5774260"/>
            <a:ext cx="6480000" cy="28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defTabSz="473173">
              <a:defRPr/>
            </a:pPr>
            <a:r>
              <a:rPr lang="en-US" dirty="0">
                <a:noFill/>
              </a:rPr>
              <a:t>align:right;flow:left</a:t>
            </a:r>
            <a:r>
              <a:rPr lang="en-US" dirty="0">
                <a:solidFill>
                  <a:srgbClr val="FFC000"/>
                </a:solidFill>
              </a:rPr>
              <a:t> </a:t>
            </a:r>
          </a:p>
        </p:txBody>
      </p:sp>
      <p:sp>
        <p:nvSpPr>
          <p:cNvPr id="10" name="TextBox 9" descr="coverlogomaxdimension" hidden="1"/>
          <p:cNvSpPr txBox="1"/>
          <p:nvPr userDrawn="1">
            <p:custDataLst>
              <p:tags r:id="rId5"/>
            </p:custDataLst>
          </p:nvPr>
        </p:nvSpPr>
        <p:spPr>
          <a:xfrm>
            <a:off x="8801215" y="5774260"/>
            <a:ext cx="899999" cy="288000"/>
          </a:xfrm>
          <a:prstGeom prst="rect">
            <a:avLst/>
          </a:prstGeom>
          <a:noFill/>
          <a:ln w="3175">
            <a:noFill/>
          </a:ln>
        </p:spPr>
        <p:txBody>
          <a:bodyPr wrap="none" lIns="0" tIns="0" rIns="0" bIns="0" anchor="ctr"/>
          <a:lstStyle/>
          <a:p>
            <a:pPr algn="ctr" defTabSz="473173">
              <a:defRPr/>
            </a:pPr>
            <a:r>
              <a:rPr lang="en-US" sz="800" dirty="0">
                <a:noFill/>
                <a:latin typeface="Calibri" pitchFamily="34" charset="0"/>
              </a:rPr>
              <a:t>Max. logo size</a:t>
            </a:r>
          </a:p>
          <a:p>
            <a:pPr algn="ctr" defTabSz="473173">
              <a:defRPr/>
            </a:pPr>
            <a:r>
              <a:rPr lang="en-US" sz="800" dirty="0">
                <a:noFill/>
                <a:latin typeface="Calibri" pitchFamily="34" charset="0"/>
              </a:rPr>
              <a:t>(H) 8 x (W) 25</a:t>
            </a:r>
            <a:endParaRPr lang="en-GB" sz="800" dirty="0">
              <a:noFill/>
              <a:latin typeface="Calibri" pitchFamily="34" charset="0"/>
            </a:endParaRPr>
          </a:p>
        </p:txBody>
      </p:sp>
      <p:sp>
        <p:nvSpPr>
          <p:cNvPr id="11" name="TextBox 10" descr="coverlogospacer" hidden="1"/>
          <p:cNvSpPr txBox="1"/>
          <p:nvPr userDrawn="1">
            <p:custDataLst>
              <p:tags r:id="rId6"/>
            </p:custDataLst>
          </p:nvPr>
        </p:nvSpPr>
        <p:spPr>
          <a:xfrm>
            <a:off x="8621214" y="5495872"/>
            <a:ext cx="179999" cy="288000"/>
          </a:xfrm>
          <a:prstGeom prst="rect">
            <a:avLst/>
          </a:prstGeom>
          <a:noFill/>
          <a:ln w="3175">
            <a:noFill/>
          </a:ln>
        </p:spPr>
        <p:txBody>
          <a:bodyPr wrap="none" lIns="0" tIns="0" rIns="0" bIns="0" anchor="ctr"/>
          <a:lstStyle/>
          <a:p>
            <a:pPr algn="ctr" defTabSz="473173">
              <a:defRPr/>
            </a:pPr>
            <a:r>
              <a:rPr lang="en-GB" sz="800" dirty="0">
                <a:noFill/>
                <a:latin typeface="Calibri" pitchFamily="34" charset="0"/>
              </a:rPr>
              <a:t>5</a:t>
            </a:r>
          </a:p>
        </p:txBody>
      </p:sp>
      <p:cxnSp>
        <p:nvCxnSpPr>
          <p:cNvPr id="12" name="Straight Connector 10" descr="coverlogosectiondivider" hidden="1"/>
          <p:cNvCxnSpPr>
            <a:cxnSpLocks noChangeShapeType="1"/>
          </p:cNvCxnSpPr>
          <p:nvPr userDrawn="1">
            <p:custDataLst>
              <p:tags r:id="rId7"/>
            </p:custDataLst>
          </p:nvPr>
        </p:nvCxnSpPr>
        <p:spPr bwMode="auto">
          <a:xfrm rot="16200000" flipH="1">
            <a:off x="6316663" y="5918201"/>
            <a:ext cx="288925" cy="0"/>
          </a:xfrm>
          <a:prstGeom prst="line">
            <a:avLst/>
          </a:prstGeom>
          <a:noFill/>
          <a:ln w="6350" algn="ctr">
            <a:solidFill>
              <a:srgbClr val="000000"/>
            </a:solidFill>
            <a:round/>
            <a:headEnd/>
            <a:tailEnd/>
          </a:ln>
        </p:spPr>
      </p:cxnSp>
      <p:sp>
        <p:nvSpPr>
          <p:cNvPr id="13" name="Rectangle 12" descr="coverbanklogo" hidden="1"/>
          <p:cNvSpPr/>
          <p:nvPr userDrawn="1">
            <p:custDataLst>
              <p:tags r:id="rId8"/>
            </p:custDataLst>
          </p:nvPr>
        </p:nvSpPr>
        <p:spPr bwMode="auto">
          <a:xfrm>
            <a:off x="359569" y="5679304"/>
            <a:ext cx="4131407" cy="49663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143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noFill/>
                <a:cs typeface="Arial"/>
              </a:rPr>
              <a:t>align:left;valign:hcenter;flow:right;reference:cover1</a:t>
            </a:r>
          </a:p>
        </p:txBody>
      </p:sp>
      <p:sp>
        <p:nvSpPr>
          <p:cNvPr id="24" name="Text Placeholder 50"/>
          <p:cNvSpPr>
            <a:spLocks noGrp="1"/>
          </p:cNvSpPr>
          <p:nvPr>
            <p:ph type="body" sz="quarter" idx="10" hasCustomPrompt="1"/>
            <p:custDataLst>
              <p:tags r:id="rId9"/>
            </p:custDataLst>
          </p:nvPr>
        </p:nvSpPr>
        <p:spPr>
          <a:xfrm>
            <a:off x="358775" y="1262064"/>
            <a:ext cx="9351964" cy="72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800" b="0">
                <a:solidFill>
                  <a:srgbClr val="FFFFFF"/>
                </a:solidFill>
                <a:latin typeface="Calibri" pitchFamily="34" charset="0"/>
              </a:defRPr>
            </a:lvl1pPr>
            <a:lvl2pPr marL="0" indent="0">
              <a:spcBef>
                <a:spcPts val="1800"/>
              </a:spcBef>
              <a:buFontTx/>
              <a:buNone/>
              <a:defRPr sz="2400">
                <a:solidFill>
                  <a:srgbClr val="FFFFFF"/>
                </a:solidFill>
              </a:defRPr>
            </a:lvl2pPr>
            <a:lvl3pPr marL="0" indent="0">
              <a:spcBef>
                <a:spcPts val="2400"/>
              </a:spcBef>
              <a:buFontTx/>
              <a:buNone/>
              <a:defRPr sz="1800">
                <a:solidFill>
                  <a:srgbClr val="FFFFFF"/>
                </a:solidFill>
              </a:defRPr>
            </a:lvl3pPr>
            <a:lvl4pPr marL="0" indent="0">
              <a:buFontTx/>
              <a:buNone/>
              <a:defRPr sz="1200">
                <a:solidFill>
                  <a:srgbClr val="FFFFFF"/>
                </a:solidFill>
              </a:defRPr>
            </a:lvl4pPr>
            <a:lvl5pPr>
              <a:defRPr sz="8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 smtClean="0"/>
              <a:t>Click to edit Cover Header</a:t>
            </a:r>
          </a:p>
        </p:txBody>
      </p:sp>
      <p:sp>
        <p:nvSpPr>
          <p:cNvPr id="25" name="Text Placeholder 50"/>
          <p:cNvSpPr>
            <a:spLocks noGrp="1"/>
          </p:cNvSpPr>
          <p:nvPr>
            <p:ph type="body" sz="quarter" idx="13" hasCustomPrompt="1"/>
            <p:custDataLst>
              <p:tags r:id="rId10"/>
            </p:custDataLst>
          </p:nvPr>
        </p:nvSpPr>
        <p:spPr>
          <a:xfrm>
            <a:off x="358776" y="2137136"/>
            <a:ext cx="9351169" cy="360000"/>
          </a:xfrm>
          <a:prstGeom prst="rect">
            <a:avLst/>
          </a:prstGeom>
        </p:spPr>
        <p:txBody>
          <a:bodyPr anchor="ctr" anchorCtr="0"/>
          <a:lstStyle>
            <a:lvl1pPr marL="353731" marR="0" indent="-353731" algn="l" defTabSz="47317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 b="0">
                <a:solidFill>
                  <a:srgbClr val="FFFFFF"/>
                </a:solidFill>
                <a:latin typeface="Calibri" pitchFamily="34" charset="0"/>
              </a:defRPr>
            </a:lvl1pPr>
            <a:lvl2pPr marL="0" indent="0">
              <a:spcBef>
                <a:spcPts val="1800"/>
              </a:spcBef>
              <a:buFontTx/>
              <a:buNone/>
              <a:defRPr sz="2400">
                <a:solidFill>
                  <a:srgbClr val="FFFFFF"/>
                </a:solidFill>
              </a:defRPr>
            </a:lvl2pPr>
            <a:lvl3pPr marL="0" indent="0">
              <a:spcBef>
                <a:spcPts val="2400"/>
              </a:spcBef>
              <a:buFontTx/>
              <a:buNone/>
              <a:defRPr sz="1800">
                <a:solidFill>
                  <a:srgbClr val="FFFFFF"/>
                </a:solidFill>
              </a:defRPr>
            </a:lvl3pPr>
            <a:lvl4pPr marL="0" indent="0">
              <a:buFontTx/>
              <a:buNone/>
              <a:defRPr sz="1200">
                <a:solidFill>
                  <a:srgbClr val="FFFFFF"/>
                </a:solidFill>
              </a:defRPr>
            </a:lvl4pPr>
            <a:lvl5pPr>
              <a:defRPr sz="8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 smtClean="0"/>
              <a:t>Click to edit Optional Subtitle</a:t>
            </a:r>
          </a:p>
        </p:txBody>
      </p:sp>
      <p:sp>
        <p:nvSpPr>
          <p:cNvPr id="27" name="Text Placeholder 50"/>
          <p:cNvSpPr>
            <a:spLocks noGrp="1"/>
          </p:cNvSpPr>
          <p:nvPr>
            <p:ph type="body" sz="quarter" idx="14" hasCustomPrompt="1"/>
            <p:custDataLst>
              <p:tags r:id="rId11"/>
            </p:custDataLst>
          </p:nvPr>
        </p:nvSpPr>
        <p:spPr>
          <a:xfrm>
            <a:off x="358775" y="2789036"/>
            <a:ext cx="9351964" cy="288000"/>
          </a:xfrm>
          <a:prstGeom prst="rect">
            <a:avLst/>
          </a:prstGeo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800" b="0" baseline="0">
                <a:solidFill>
                  <a:srgbClr val="FFFFFF"/>
                </a:solidFill>
                <a:latin typeface="Calibri" pitchFamily="34" charset="0"/>
              </a:defRPr>
            </a:lvl1pPr>
            <a:lvl2pPr marL="0" indent="0">
              <a:spcBef>
                <a:spcPts val="1800"/>
              </a:spcBef>
              <a:buFontTx/>
              <a:buNone/>
              <a:defRPr sz="2400">
                <a:solidFill>
                  <a:srgbClr val="FFFFFF"/>
                </a:solidFill>
              </a:defRPr>
            </a:lvl2pPr>
            <a:lvl3pPr marL="0" indent="0">
              <a:spcBef>
                <a:spcPts val="2400"/>
              </a:spcBef>
              <a:buFontTx/>
              <a:buNone/>
              <a:defRPr sz="1800">
                <a:solidFill>
                  <a:srgbClr val="FFFFFF"/>
                </a:solidFill>
              </a:defRPr>
            </a:lvl3pPr>
            <a:lvl4pPr marL="0" indent="0">
              <a:buFontTx/>
              <a:buNone/>
              <a:defRPr sz="1200">
                <a:solidFill>
                  <a:srgbClr val="FFFFFF"/>
                </a:solidFill>
              </a:defRPr>
            </a:lvl4pPr>
            <a:lvl5pPr>
              <a:defRPr sz="8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 smtClean="0"/>
              <a:t>Click to edit Author Name</a:t>
            </a:r>
          </a:p>
        </p:txBody>
      </p:sp>
      <p:sp>
        <p:nvSpPr>
          <p:cNvPr id="28" name="Text Placeholder 50"/>
          <p:cNvSpPr>
            <a:spLocks noGrp="1"/>
          </p:cNvSpPr>
          <p:nvPr>
            <p:ph type="body" sz="quarter" idx="15" hasCustomPrompt="1"/>
            <p:custDataLst>
              <p:tags r:id="rId12"/>
            </p:custDataLst>
          </p:nvPr>
        </p:nvSpPr>
        <p:spPr>
          <a:xfrm>
            <a:off x="358775" y="3077036"/>
            <a:ext cx="9351964" cy="252000"/>
          </a:xfrm>
          <a:prstGeom prst="rect">
            <a:avLst/>
          </a:prstGeo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0">
                <a:solidFill>
                  <a:srgbClr val="FFFFFF"/>
                </a:solidFill>
                <a:latin typeface="Calibri" pitchFamily="34" charset="0"/>
              </a:defRPr>
            </a:lvl1pPr>
            <a:lvl2pPr marL="0" indent="0">
              <a:spcBef>
                <a:spcPts val="1800"/>
              </a:spcBef>
              <a:buFontTx/>
              <a:buNone/>
              <a:defRPr sz="2400">
                <a:solidFill>
                  <a:srgbClr val="FFFFFF"/>
                </a:solidFill>
              </a:defRPr>
            </a:lvl2pPr>
            <a:lvl3pPr marL="0" indent="0">
              <a:spcBef>
                <a:spcPts val="2400"/>
              </a:spcBef>
              <a:buFontTx/>
              <a:buNone/>
              <a:defRPr sz="1800">
                <a:solidFill>
                  <a:srgbClr val="FFFFFF"/>
                </a:solidFill>
              </a:defRPr>
            </a:lvl3pPr>
            <a:lvl4pPr marL="0" indent="0">
              <a:buFontTx/>
              <a:buNone/>
              <a:defRPr sz="1200">
                <a:solidFill>
                  <a:srgbClr val="FFFFFF"/>
                </a:solidFill>
              </a:defRPr>
            </a:lvl4pPr>
            <a:lvl5pPr>
              <a:defRPr sz="8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 smtClean="0"/>
              <a:t>Click to edit Date</a:t>
            </a:r>
          </a:p>
        </p:txBody>
      </p:sp>
      <p:pic>
        <p:nvPicPr>
          <p:cNvPr id="49" name="Picture 48"/>
          <p:cNvPicPr>
            <a:picLocks noChangeAspect="1"/>
          </p:cNvPicPr>
          <p:nvPr userDrawn="1">
            <p:custDataLst>
              <p:tags r:id="rId13"/>
            </p:custDataLst>
          </p:nvPr>
        </p:nvPicPr>
        <p:blipFill>
          <a:blip r:embed="rId17"/>
          <a:stretch>
            <a:fillRect/>
          </a:stretch>
        </p:blipFill>
        <p:spPr>
          <a:xfrm>
            <a:off x="359568" y="5671970"/>
            <a:ext cx="1979549" cy="5113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or Divider Slide 1 (Exception Countr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BOA_WORDMARK_Flagscape_full page.wmf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18"/>
          <a:srcRect l="27682" t="14262" r="34193" b="55463"/>
          <a:stretch>
            <a:fillRect/>
          </a:stretch>
        </p:blipFill>
        <p:spPr bwMode="auto">
          <a:xfrm>
            <a:off x="1" y="1905001"/>
            <a:ext cx="10059988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 descr="coverstampsection" hidden="1"/>
          <p:cNvSpPr/>
          <p:nvPr userDrawn="1">
            <p:custDataLst>
              <p:tags r:id="rId2"/>
            </p:custDataLst>
          </p:nvPr>
        </p:nvSpPr>
        <p:spPr bwMode="auto">
          <a:xfrm>
            <a:off x="6101213" y="355740"/>
            <a:ext cx="3600000" cy="180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143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noFill/>
                <a:cs typeface="Arial"/>
              </a:rPr>
              <a:t>align:right;flow:left</a:t>
            </a:r>
          </a:p>
        </p:txBody>
      </p:sp>
      <p:sp>
        <p:nvSpPr>
          <p:cNvPr id="8" name="Rectangle 7" descr="coverlogosection" hidden="1"/>
          <p:cNvSpPr/>
          <p:nvPr userDrawn="1">
            <p:custDataLst>
              <p:tags r:id="rId3"/>
            </p:custDataLst>
          </p:nvPr>
        </p:nvSpPr>
        <p:spPr bwMode="auto">
          <a:xfrm>
            <a:off x="3221213" y="6900200"/>
            <a:ext cx="6480000" cy="28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defTabSz="473173">
              <a:defRPr/>
            </a:pPr>
            <a:r>
              <a:rPr lang="en-US" dirty="0">
                <a:noFill/>
              </a:rPr>
              <a:t>align:right;flow:left</a:t>
            </a:r>
            <a:r>
              <a:rPr lang="en-US" dirty="0">
                <a:solidFill>
                  <a:srgbClr val="FFC000"/>
                </a:solidFill>
              </a:rPr>
              <a:t> </a:t>
            </a:r>
          </a:p>
        </p:txBody>
      </p:sp>
      <p:sp>
        <p:nvSpPr>
          <p:cNvPr id="9" name="TextBox 8" descr="coverlogomaxdimension" hidden="1"/>
          <p:cNvSpPr txBox="1"/>
          <p:nvPr userDrawn="1">
            <p:custDataLst>
              <p:tags r:id="rId4"/>
            </p:custDataLst>
          </p:nvPr>
        </p:nvSpPr>
        <p:spPr>
          <a:xfrm>
            <a:off x="8801215" y="6900200"/>
            <a:ext cx="899999" cy="288000"/>
          </a:xfrm>
          <a:prstGeom prst="rect">
            <a:avLst/>
          </a:prstGeom>
          <a:noFill/>
          <a:ln w="3175">
            <a:noFill/>
          </a:ln>
        </p:spPr>
        <p:txBody>
          <a:bodyPr wrap="none" lIns="0" tIns="0" rIns="0" bIns="0" anchor="ctr"/>
          <a:lstStyle/>
          <a:p>
            <a:pPr algn="ctr" defTabSz="473173">
              <a:defRPr/>
            </a:pPr>
            <a:r>
              <a:rPr lang="en-US" sz="800" dirty="0">
                <a:noFill/>
                <a:latin typeface="Calibri" pitchFamily="34" charset="0"/>
              </a:rPr>
              <a:t>Max. logo size</a:t>
            </a:r>
          </a:p>
          <a:p>
            <a:pPr algn="ctr" defTabSz="473173">
              <a:defRPr/>
            </a:pPr>
            <a:r>
              <a:rPr lang="en-US" sz="800" dirty="0">
                <a:noFill/>
                <a:latin typeface="Calibri" pitchFamily="34" charset="0"/>
              </a:rPr>
              <a:t>(H) 8 x (W) 25</a:t>
            </a:r>
            <a:endParaRPr lang="en-GB" sz="800" dirty="0">
              <a:noFill/>
              <a:latin typeface="Calibri" pitchFamily="34" charset="0"/>
            </a:endParaRPr>
          </a:p>
        </p:txBody>
      </p:sp>
      <p:sp>
        <p:nvSpPr>
          <p:cNvPr id="10" name="TextBox 9" descr="coverlogospacer" hidden="1"/>
          <p:cNvSpPr txBox="1"/>
          <p:nvPr userDrawn="1">
            <p:custDataLst>
              <p:tags r:id="rId5"/>
            </p:custDataLst>
          </p:nvPr>
        </p:nvSpPr>
        <p:spPr>
          <a:xfrm>
            <a:off x="8621214" y="6621813"/>
            <a:ext cx="179999" cy="288000"/>
          </a:xfrm>
          <a:prstGeom prst="rect">
            <a:avLst/>
          </a:prstGeom>
          <a:noFill/>
          <a:ln w="3175">
            <a:noFill/>
          </a:ln>
        </p:spPr>
        <p:txBody>
          <a:bodyPr wrap="none" lIns="0" tIns="0" rIns="0" bIns="0" anchor="ctr"/>
          <a:lstStyle/>
          <a:p>
            <a:pPr algn="ctr" defTabSz="473173">
              <a:defRPr/>
            </a:pPr>
            <a:r>
              <a:rPr lang="en-GB" sz="800" dirty="0">
                <a:noFill/>
                <a:latin typeface="Calibri" pitchFamily="34" charset="0"/>
              </a:rPr>
              <a:t>5</a:t>
            </a:r>
          </a:p>
        </p:txBody>
      </p:sp>
      <p:cxnSp>
        <p:nvCxnSpPr>
          <p:cNvPr id="11" name="Straight Connector 9" descr="coverlogosectiondivider" hidden="1"/>
          <p:cNvCxnSpPr>
            <a:cxnSpLocks noChangeShapeType="1"/>
          </p:cNvCxnSpPr>
          <p:nvPr userDrawn="1">
            <p:custDataLst>
              <p:tags r:id="rId6"/>
            </p:custDataLst>
          </p:nvPr>
        </p:nvCxnSpPr>
        <p:spPr bwMode="auto">
          <a:xfrm rot="16200000" flipH="1">
            <a:off x="6317457" y="7044532"/>
            <a:ext cx="287337" cy="0"/>
          </a:xfrm>
          <a:prstGeom prst="line">
            <a:avLst/>
          </a:prstGeom>
          <a:noFill/>
          <a:ln w="6350" algn="ctr">
            <a:solidFill>
              <a:srgbClr val="000000"/>
            </a:solidFill>
            <a:round/>
            <a:headEnd/>
            <a:tailEnd/>
          </a:ln>
        </p:spPr>
      </p:cxnSp>
      <p:sp>
        <p:nvSpPr>
          <p:cNvPr id="12" name="TextBox 11" descr="coverstampspacer" hidden="1"/>
          <p:cNvSpPr txBox="1"/>
          <p:nvPr userDrawn="1">
            <p:custDataLst>
              <p:tags r:id="rId7"/>
            </p:custDataLst>
          </p:nvPr>
        </p:nvSpPr>
        <p:spPr>
          <a:xfrm>
            <a:off x="8463115" y="175740"/>
            <a:ext cx="108000" cy="180000"/>
          </a:xfrm>
          <a:prstGeom prst="rect">
            <a:avLst/>
          </a:prstGeom>
          <a:noFill/>
          <a:ln w="3175">
            <a:noFill/>
          </a:ln>
        </p:spPr>
        <p:txBody>
          <a:bodyPr wrap="none" lIns="0" tIns="0" rIns="0" bIns="0" anchor="ctr"/>
          <a:lstStyle/>
          <a:p>
            <a:pPr algn="ctr" defTabSz="473173">
              <a:defRPr/>
            </a:pPr>
            <a:r>
              <a:rPr lang="en-US" sz="800" dirty="0">
                <a:noFill/>
                <a:latin typeface="Calibri" pitchFamily="34" charset="0"/>
              </a:rPr>
              <a:t>3</a:t>
            </a:r>
            <a:endParaRPr lang="en-GB" sz="800" dirty="0">
              <a:noFill/>
              <a:latin typeface="Calibri" pitchFamily="34" charset="0"/>
            </a:endParaRPr>
          </a:p>
        </p:txBody>
      </p:sp>
      <p:sp>
        <p:nvSpPr>
          <p:cNvPr id="13" name="Rectangle 12" descr="coverstampmaxdimension" hidden="1"/>
          <p:cNvSpPr/>
          <p:nvPr userDrawn="1">
            <p:custDataLst>
              <p:tags r:id="rId8"/>
            </p:custDataLst>
          </p:nvPr>
        </p:nvSpPr>
        <p:spPr bwMode="auto">
          <a:xfrm>
            <a:off x="7540626" y="663576"/>
            <a:ext cx="2160588" cy="1809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0700">
              <a:defRPr/>
            </a:pPr>
            <a:endParaRPr lang="en-GB" sz="1600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14" name="Rectangle 13" descr="coverbanklogo" hidden="1"/>
          <p:cNvSpPr/>
          <p:nvPr userDrawn="1">
            <p:custDataLst>
              <p:tags r:id="rId9"/>
            </p:custDataLst>
          </p:nvPr>
        </p:nvSpPr>
        <p:spPr bwMode="auto">
          <a:xfrm>
            <a:off x="356617" y="6684264"/>
            <a:ext cx="4131407" cy="49663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143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noFill/>
                <a:cs typeface="Arial"/>
              </a:rPr>
              <a:t>align:left;valign:bottom;flow:right;reference:cover1</a:t>
            </a:r>
          </a:p>
        </p:txBody>
      </p:sp>
      <p:sp>
        <p:nvSpPr>
          <p:cNvPr id="15" name="TextBox 14" descr="coverstamp2shape" hidden="1"/>
          <p:cNvSpPr txBox="1"/>
          <p:nvPr userDrawn="1">
            <p:custDataLst>
              <p:tags r:id="rId10"/>
            </p:custDataLst>
          </p:nvPr>
        </p:nvSpPr>
        <p:spPr>
          <a:xfrm>
            <a:off x="8588647" y="355342"/>
            <a:ext cx="1094833" cy="184666"/>
          </a:xfrm>
          <a:prstGeom prst="rect">
            <a:avLst/>
          </a:prstGeom>
          <a:solidFill>
            <a:srgbClr val="EA7600"/>
          </a:solidFill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72000" tIns="0" rIns="72000" bIns="0" anchor="ctr">
            <a:spAutoFit/>
          </a:bodyPr>
          <a:lstStyle/>
          <a:p>
            <a:pPr algn="ctr">
              <a:defRPr/>
            </a:pPr>
            <a:r>
              <a:rPr lang="en-US" sz="1200" b="1" dirty="0">
                <a:solidFill>
                  <a:srgbClr val="FFFFFF"/>
                </a:solidFill>
                <a:ea typeface="ＭＳ Ｐゴシック" pitchFamily="34" charset="-128"/>
              </a:rPr>
              <a:t>CONFIDENTIAL</a:t>
            </a:r>
            <a:endParaRPr lang="en-GB" sz="1200" dirty="0">
              <a:solidFill>
                <a:srgbClr val="FFFFFF"/>
              </a:solidFill>
              <a:ea typeface="SimHei" pitchFamily="49" charset="-122"/>
            </a:endParaRPr>
          </a:p>
        </p:txBody>
      </p:sp>
      <p:sp>
        <p:nvSpPr>
          <p:cNvPr id="16" name="TextBox 15" descr="coverstamp1shape" hidden="1"/>
          <p:cNvSpPr txBox="1"/>
          <p:nvPr userDrawn="1">
            <p:custDataLst>
              <p:tags r:id="rId11"/>
            </p:custDataLst>
          </p:nvPr>
        </p:nvSpPr>
        <p:spPr>
          <a:xfrm>
            <a:off x="7843524" y="355342"/>
            <a:ext cx="605468" cy="184666"/>
          </a:xfrm>
          <a:prstGeom prst="rect">
            <a:avLst/>
          </a:prstGeom>
          <a:solidFill>
            <a:srgbClr val="EA7600"/>
          </a:solidFill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72000" tIns="0" rIns="72000" bIns="0" anchor="ctr">
            <a:spAutoFit/>
          </a:bodyPr>
          <a:lstStyle/>
          <a:p>
            <a:pPr algn="ctr">
              <a:defRPr/>
            </a:pPr>
            <a:r>
              <a:rPr lang="en-US" sz="1200" b="1" dirty="0">
                <a:solidFill>
                  <a:srgbClr val="FFFFFF"/>
                </a:solidFill>
                <a:ea typeface="ＭＳ Ｐゴシック" pitchFamily="34" charset="-128"/>
              </a:rPr>
              <a:t>DRAFT </a:t>
            </a:r>
            <a:endParaRPr lang="en-GB" sz="1200" dirty="0">
              <a:solidFill>
                <a:srgbClr val="FFFFFF"/>
              </a:solidFill>
              <a:ea typeface="SimHei" pitchFamily="49" charset="-122"/>
            </a:endParaRPr>
          </a:p>
        </p:txBody>
      </p:sp>
      <p:sp>
        <p:nvSpPr>
          <p:cNvPr id="25" name="Text Placeholder 50"/>
          <p:cNvSpPr>
            <a:spLocks noGrp="1"/>
          </p:cNvSpPr>
          <p:nvPr>
            <p:ph type="body" sz="quarter" idx="16" hasCustomPrompt="1"/>
            <p:custDataLst>
              <p:tags r:id="rId12"/>
            </p:custDataLst>
          </p:nvPr>
        </p:nvSpPr>
        <p:spPr>
          <a:xfrm>
            <a:off x="358775" y="2251877"/>
            <a:ext cx="9351964" cy="72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800" b="0" baseline="0">
                <a:solidFill>
                  <a:srgbClr val="FFFFFF"/>
                </a:solidFill>
                <a:latin typeface="Calibri" pitchFamily="34" charset="0"/>
              </a:defRPr>
            </a:lvl1pPr>
            <a:lvl2pPr marL="0" indent="0">
              <a:spcBef>
                <a:spcPts val="1800"/>
              </a:spcBef>
              <a:buFontTx/>
              <a:buNone/>
              <a:defRPr sz="2400">
                <a:solidFill>
                  <a:srgbClr val="FFFFFF"/>
                </a:solidFill>
              </a:defRPr>
            </a:lvl2pPr>
            <a:lvl3pPr marL="0" indent="0">
              <a:spcBef>
                <a:spcPts val="2400"/>
              </a:spcBef>
              <a:buFontTx/>
              <a:buNone/>
              <a:defRPr sz="1800">
                <a:solidFill>
                  <a:srgbClr val="FFFFFF"/>
                </a:solidFill>
              </a:defRPr>
            </a:lvl3pPr>
            <a:lvl4pPr marL="0" indent="0">
              <a:buFontTx/>
              <a:buNone/>
              <a:defRPr sz="1200">
                <a:solidFill>
                  <a:srgbClr val="FFFFFF"/>
                </a:solidFill>
              </a:defRPr>
            </a:lvl4pPr>
            <a:lvl5pPr>
              <a:defRPr sz="8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 smtClean="0"/>
              <a:t>Click to edit Cover/Divider Header</a:t>
            </a:r>
          </a:p>
        </p:txBody>
      </p:sp>
      <p:sp>
        <p:nvSpPr>
          <p:cNvPr id="26" name="Text Placeholder 50"/>
          <p:cNvSpPr>
            <a:spLocks noGrp="1"/>
          </p:cNvSpPr>
          <p:nvPr>
            <p:ph type="body" sz="quarter" idx="17" hasCustomPrompt="1"/>
            <p:custDataLst>
              <p:tags r:id="rId13"/>
            </p:custDataLst>
          </p:nvPr>
        </p:nvSpPr>
        <p:spPr>
          <a:xfrm>
            <a:off x="358776" y="3126949"/>
            <a:ext cx="9351169" cy="3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353731" marR="0" indent="-353731" algn="l" defTabSz="47317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 b="0">
                <a:solidFill>
                  <a:srgbClr val="FFFFFF"/>
                </a:solidFill>
                <a:latin typeface="Calibri" pitchFamily="34" charset="0"/>
              </a:defRPr>
            </a:lvl1pPr>
            <a:lvl2pPr marL="0" indent="0">
              <a:spcBef>
                <a:spcPts val="1800"/>
              </a:spcBef>
              <a:buFontTx/>
              <a:buNone/>
              <a:defRPr sz="2400">
                <a:solidFill>
                  <a:srgbClr val="FFFFFF"/>
                </a:solidFill>
              </a:defRPr>
            </a:lvl2pPr>
            <a:lvl3pPr marL="0" indent="0">
              <a:spcBef>
                <a:spcPts val="2400"/>
              </a:spcBef>
              <a:buFontTx/>
              <a:buNone/>
              <a:defRPr sz="1800">
                <a:solidFill>
                  <a:srgbClr val="FFFFFF"/>
                </a:solidFill>
              </a:defRPr>
            </a:lvl3pPr>
            <a:lvl4pPr marL="0" indent="0">
              <a:buFontTx/>
              <a:buNone/>
              <a:defRPr sz="1200">
                <a:solidFill>
                  <a:srgbClr val="FFFFFF"/>
                </a:solidFill>
              </a:defRPr>
            </a:lvl4pPr>
            <a:lvl5pPr>
              <a:defRPr sz="8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 smtClean="0"/>
              <a:t>Click to edit Optional Subtitle</a:t>
            </a:r>
          </a:p>
        </p:txBody>
      </p:sp>
      <p:sp>
        <p:nvSpPr>
          <p:cNvPr id="27" name="Text Placeholder 50"/>
          <p:cNvSpPr>
            <a:spLocks noGrp="1"/>
          </p:cNvSpPr>
          <p:nvPr>
            <p:ph type="body" sz="quarter" idx="18" hasCustomPrompt="1"/>
            <p:custDataLst>
              <p:tags r:id="rId14"/>
            </p:custDataLst>
          </p:nvPr>
        </p:nvSpPr>
        <p:spPr>
          <a:xfrm>
            <a:off x="358775" y="3778850"/>
            <a:ext cx="9351964" cy="288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800" b="0" baseline="0">
                <a:solidFill>
                  <a:srgbClr val="FFFFFF"/>
                </a:solidFill>
                <a:latin typeface="Calibri" pitchFamily="34" charset="0"/>
              </a:defRPr>
            </a:lvl1pPr>
            <a:lvl2pPr marL="0" indent="0">
              <a:spcBef>
                <a:spcPts val="1800"/>
              </a:spcBef>
              <a:buFontTx/>
              <a:buNone/>
              <a:defRPr sz="2400">
                <a:solidFill>
                  <a:srgbClr val="FFFFFF"/>
                </a:solidFill>
              </a:defRPr>
            </a:lvl2pPr>
            <a:lvl3pPr marL="0" indent="0">
              <a:spcBef>
                <a:spcPts val="2400"/>
              </a:spcBef>
              <a:buFontTx/>
              <a:buNone/>
              <a:defRPr sz="1800">
                <a:solidFill>
                  <a:srgbClr val="FFFFFF"/>
                </a:solidFill>
              </a:defRPr>
            </a:lvl3pPr>
            <a:lvl4pPr marL="0" indent="0">
              <a:buFontTx/>
              <a:buNone/>
              <a:defRPr sz="1200">
                <a:solidFill>
                  <a:srgbClr val="FFFFFF"/>
                </a:solidFill>
              </a:defRPr>
            </a:lvl4pPr>
            <a:lvl5pPr>
              <a:defRPr sz="8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 smtClean="0"/>
              <a:t>Click to edit Author Name</a:t>
            </a:r>
          </a:p>
        </p:txBody>
      </p:sp>
      <p:sp>
        <p:nvSpPr>
          <p:cNvPr id="28" name="Text Placeholder 50"/>
          <p:cNvSpPr>
            <a:spLocks noGrp="1"/>
          </p:cNvSpPr>
          <p:nvPr>
            <p:ph type="body" sz="quarter" idx="19" hasCustomPrompt="1"/>
            <p:custDataLst>
              <p:tags r:id="rId15"/>
            </p:custDataLst>
          </p:nvPr>
        </p:nvSpPr>
        <p:spPr>
          <a:xfrm>
            <a:off x="358775" y="4066849"/>
            <a:ext cx="9351964" cy="252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0">
                <a:solidFill>
                  <a:srgbClr val="FFFFFF"/>
                </a:solidFill>
                <a:latin typeface="Calibri" pitchFamily="34" charset="0"/>
              </a:defRPr>
            </a:lvl1pPr>
            <a:lvl2pPr marL="0" indent="0">
              <a:spcBef>
                <a:spcPts val="1800"/>
              </a:spcBef>
              <a:buFontTx/>
              <a:buNone/>
              <a:defRPr sz="2400">
                <a:solidFill>
                  <a:srgbClr val="FFFFFF"/>
                </a:solidFill>
              </a:defRPr>
            </a:lvl2pPr>
            <a:lvl3pPr marL="0" indent="0">
              <a:spcBef>
                <a:spcPts val="2400"/>
              </a:spcBef>
              <a:buFontTx/>
              <a:buNone/>
              <a:defRPr sz="1800">
                <a:solidFill>
                  <a:srgbClr val="FFFFFF"/>
                </a:solidFill>
              </a:defRPr>
            </a:lvl3pPr>
            <a:lvl4pPr marL="0" indent="0">
              <a:buFontTx/>
              <a:buNone/>
              <a:defRPr sz="1200">
                <a:solidFill>
                  <a:srgbClr val="FFFFFF"/>
                </a:solidFill>
              </a:defRPr>
            </a:lvl4pPr>
            <a:lvl5pPr>
              <a:defRPr sz="8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 smtClean="0"/>
              <a:t>Click to edit Date</a:t>
            </a:r>
          </a:p>
        </p:txBody>
      </p:sp>
      <p:pic>
        <p:nvPicPr>
          <p:cNvPr id="52" name="Picture 51"/>
          <p:cNvPicPr>
            <a:picLocks noChangeAspect="1"/>
          </p:cNvPicPr>
          <p:nvPr userDrawn="1">
            <p:custDataLst>
              <p:tags r:id="rId16"/>
            </p:custDataLst>
          </p:nvPr>
        </p:nvPicPr>
        <p:blipFill>
          <a:blip r:embed="rId19"/>
          <a:stretch>
            <a:fillRect/>
          </a:stretch>
        </p:blipFill>
        <p:spPr>
          <a:xfrm>
            <a:off x="356615" y="6669595"/>
            <a:ext cx="1979549" cy="5113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or Divider Slide 2 (Exception Countr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 descr="coverstampsection" hidden="1"/>
          <p:cNvSpPr/>
          <p:nvPr userDrawn="1">
            <p:custDataLst>
              <p:tags r:id="rId1"/>
            </p:custDataLst>
          </p:nvPr>
        </p:nvSpPr>
        <p:spPr bwMode="auto">
          <a:xfrm>
            <a:off x="6101213" y="355740"/>
            <a:ext cx="3600000" cy="180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143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noFill/>
                <a:cs typeface="Arial"/>
              </a:rPr>
              <a:t>align:right;flow:left</a:t>
            </a:r>
          </a:p>
        </p:txBody>
      </p:sp>
      <p:sp>
        <p:nvSpPr>
          <p:cNvPr id="7" name="Rectangle 6" descr="coverlogosection" hidden="1"/>
          <p:cNvSpPr/>
          <p:nvPr userDrawn="1">
            <p:custDataLst>
              <p:tags r:id="rId2"/>
            </p:custDataLst>
          </p:nvPr>
        </p:nvSpPr>
        <p:spPr bwMode="auto">
          <a:xfrm>
            <a:off x="3221213" y="6900200"/>
            <a:ext cx="6480000" cy="28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defTabSz="473173">
              <a:defRPr/>
            </a:pPr>
            <a:r>
              <a:rPr lang="en-US" dirty="0">
                <a:noFill/>
              </a:rPr>
              <a:t>align:right;flow:left</a:t>
            </a:r>
            <a:r>
              <a:rPr lang="en-US" dirty="0">
                <a:solidFill>
                  <a:srgbClr val="FFC000"/>
                </a:solidFill>
              </a:rPr>
              <a:t> </a:t>
            </a:r>
          </a:p>
        </p:txBody>
      </p:sp>
      <p:sp>
        <p:nvSpPr>
          <p:cNvPr id="8" name="TextBox 7" descr="coverlogomaxdimension" hidden="1"/>
          <p:cNvSpPr txBox="1"/>
          <p:nvPr userDrawn="1">
            <p:custDataLst>
              <p:tags r:id="rId3"/>
            </p:custDataLst>
          </p:nvPr>
        </p:nvSpPr>
        <p:spPr>
          <a:xfrm>
            <a:off x="8801215" y="6900200"/>
            <a:ext cx="899999" cy="288000"/>
          </a:xfrm>
          <a:prstGeom prst="rect">
            <a:avLst/>
          </a:prstGeom>
          <a:noFill/>
          <a:ln w="3175">
            <a:noFill/>
          </a:ln>
        </p:spPr>
        <p:txBody>
          <a:bodyPr wrap="none" lIns="0" tIns="0" rIns="0" bIns="0" anchor="ctr"/>
          <a:lstStyle/>
          <a:p>
            <a:pPr algn="ctr" defTabSz="473173">
              <a:defRPr/>
            </a:pPr>
            <a:r>
              <a:rPr lang="en-US" sz="800" dirty="0">
                <a:noFill/>
                <a:latin typeface="Calibri" pitchFamily="34" charset="0"/>
              </a:rPr>
              <a:t>Max. logo size</a:t>
            </a:r>
          </a:p>
          <a:p>
            <a:pPr algn="ctr" defTabSz="473173">
              <a:defRPr/>
            </a:pPr>
            <a:r>
              <a:rPr lang="en-US" sz="800" dirty="0">
                <a:noFill/>
                <a:latin typeface="Calibri" pitchFamily="34" charset="0"/>
              </a:rPr>
              <a:t>(H) 8 x (W) 25</a:t>
            </a:r>
            <a:endParaRPr lang="en-GB" sz="800" dirty="0">
              <a:noFill/>
              <a:latin typeface="Calibri" pitchFamily="34" charset="0"/>
            </a:endParaRPr>
          </a:p>
        </p:txBody>
      </p:sp>
      <p:sp>
        <p:nvSpPr>
          <p:cNvPr id="9" name="TextBox 8" descr="coverlogospacer" hidden="1"/>
          <p:cNvSpPr txBox="1"/>
          <p:nvPr userDrawn="1">
            <p:custDataLst>
              <p:tags r:id="rId4"/>
            </p:custDataLst>
          </p:nvPr>
        </p:nvSpPr>
        <p:spPr>
          <a:xfrm>
            <a:off x="8621214" y="6621813"/>
            <a:ext cx="179999" cy="288000"/>
          </a:xfrm>
          <a:prstGeom prst="rect">
            <a:avLst/>
          </a:prstGeom>
          <a:noFill/>
          <a:ln w="3175">
            <a:noFill/>
          </a:ln>
        </p:spPr>
        <p:txBody>
          <a:bodyPr wrap="none" lIns="0" tIns="0" rIns="0" bIns="0" anchor="ctr"/>
          <a:lstStyle/>
          <a:p>
            <a:pPr algn="ctr" defTabSz="473173">
              <a:defRPr/>
            </a:pPr>
            <a:r>
              <a:rPr lang="en-GB" sz="800" dirty="0">
                <a:noFill/>
                <a:latin typeface="Calibri" pitchFamily="34" charset="0"/>
              </a:rPr>
              <a:t>5</a:t>
            </a:r>
          </a:p>
        </p:txBody>
      </p:sp>
      <p:cxnSp>
        <p:nvCxnSpPr>
          <p:cNvPr id="10" name="Straight Connector 8" descr="coverlogosectiondivider" hidden="1"/>
          <p:cNvCxnSpPr>
            <a:cxnSpLocks noChangeShapeType="1"/>
          </p:cNvCxnSpPr>
          <p:nvPr userDrawn="1">
            <p:custDataLst>
              <p:tags r:id="rId5"/>
            </p:custDataLst>
          </p:nvPr>
        </p:nvCxnSpPr>
        <p:spPr bwMode="auto">
          <a:xfrm rot="16200000" flipH="1">
            <a:off x="6317457" y="7044532"/>
            <a:ext cx="287337" cy="0"/>
          </a:xfrm>
          <a:prstGeom prst="line">
            <a:avLst/>
          </a:prstGeom>
          <a:noFill/>
          <a:ln w="6350" algn="ctr">
            <a:solidFill>
              <a:srgbClr val="000000"/>
            </a:solidFill>
            <a:round/>
            <a:headEnd/>
            <a:tailEnd/>
          </a:ln>
        </p:spPr>
      </p:cxnSp>
      <p:sp>
        <p:nvSpPr>
          <p:cNvPr id="11" name="TextBox 10" descr="coverstampspacer" hidden="1"/>
          <p:cNvSpPr txBox="1"/>
          <p:nvPr userDrawn="1">
            <p:custDataLst>
              <p:tags r:id="rId6"/>
            </p:custDataLst>
          </p:nvPr>
        </p:nvSpPr>
        <p:spPr>
          <a:xfrm>
            <a:off x="8463115" y="175740"/>
            <a:ext cx="108000" cy="180000"/>
          </a:xfrm>
          <a:prstGeom prst="rect">
            <a:avLst/>
          </a:prstGeom>
          <a:noFill/>
          <a:ln w="3175">
            <a:noFill/>
          </a:ln>
        </p:spPr>
        <p:txBody>
          <a:bodyPr wrap="none" lIns="0" tIns="0" rIns="0" bIns="0" anchor="ctr"/>
          <a:lstStyle/>
          <a:p>
            <a:pPr algn="ctr" defTabSz="473173">
              <a:defRPr/>
            </a:pPr>
            <a:r>
              <a:rPr lang="en-US" sz="800" dirty="0">
                <a:noFill/>
                <a:latin typeface="Calibri" pitchFamily="34" charset="0"/>
              </a:rPr>
              <a:t>3</a:t>
            </a:r>
            <a:endParaRPr lang="en-GB" sz="800" dirty="0">
              <a:noFill/>
              <a:latin typeface="Calibri" pitchFamily="34" charset="0"/>
            </a:endParaRPr>
          </a:p>
        </p:txBody>
      </p:sp>
      <p:sp>
        <p:nvSpPr>
          <p:cNvPr id="12" name="Rectangle 11" descr="coverstampmaxdimension" hidden="1"/>
          <p:cNvSpPr/>
          <p:nvPr userDrawn="1">
            <p:custDataLst>
              <p:tags r:id="rId7"/>
            </p:custDataLst>
          </p:nvPr>
        </p:nvSpPr>
        <p:spPr bwMode="auto">
          <a:xfrm>
            <a:off x="7540626" y="663576"/>
            <a:ext cx="2160588" cy="1809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0700">
              <a:defRPr/>
            </a:pPr>
            <a:endParaRPr lang="en-GB" sz="1600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13" name="Rectangle 12" descr="coverbanklogo" hidden="1"/>
          <p:cNvSpPr/>
          <p:nvPr userDrawn="1">
            <p:custDataLst>
              <p:tags r:id="rId8"/>
            </p:custDataLst>
          </p:nvPr>
        </p:nvSpPr>
        <p:spPr bwMode="auto">
          <a:xfrm>
            <a:off x="356617" y="6684264"/>
            <a:ext cx="4131407" cy="49663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143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noFill/>
                <a:cs typeface="Arial"/>
              </a:rPr>
              <a:t>align:left;valign:bottom;flow:right;reference:cover1</a:t>
            </a:r>
          </a:p>
        </p:txBody>
      </p:sp>
      <p:pic>
        <p:nvPicPr>
          <p:cNvPr id="14" name="Picture 12" descr="BOA_WORDMARK_Flagscape.wmf"/>
          <p:cNvPicPr preferRelativeResize="0">
            <a:picLocks/>
          </p:cNvPicPr>
          <p:nvPr userDrawn="1">
            <p:custDataLst>
              <p:tags r:id="rId9"/>
            </p:custDataLst>
          </p:nvPr>
        </p:nvPicPr>
        <p:blipFill>
          <a:blip r:embed="rId18"/>
          <a:srcRect l="14986" t="25185" r="22089" b="61575"/>
          <a:stretch>
            <a:fillRect/>
          </a:stretch>
        </p:blipFill>
        <p:spPr bwMode="auto">
          <a:xfrm>
            <a:off x="1588" y="4951414"/>
            <a:ext cx="10069512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 descr="coverstamp2shape" hidden="1"/>
          <p:cNvSpPr txBox="1"/>
          <p:nvPr userDrawn="1">
            <p:custDataLst>
              <p:tags r:id="rId10"/>
            </p:custDataLst>
          </p:nvPr>
        </p:nvSpPr>
        <p:spPr>
          <a:xfrm>
            <a:off x="8588647" y="355342"/>
            <a:ext cx="1094833" cy="184666"/>
          </a:xfrm>
          <a:prstGeom prst="rect">
            <a:avLst/>
          </a:prstGeom>
          <a:solidFill>
            <a:srgbClr val="EA7600"/>
          </a:solidFill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72000" tIns="0" rIns="72000" bIns="0" anchor="ctr">
            <a:spAutoFit/>
          </a:bodyPr>
          <a:lstStyle/>
          <a:p>
            <a:pPr algn="ctr">
              <a:defRPr/>
            </a:pPr>
            <a:r>
              <a:rPr lang="en-US" sz="1200" b="1" dirty="0">
                <a:solidFill>
                  <a:srgbClr val="FFFFFF"/>
                </a:solidFill>
                <a:ea typeface="ＭＳ Ｐゴシック" pitchFamily="34" charset="-128"/>
              </a:rPr>
              <a:t>CONFIDENTIAL</a:t>
            </a:r>
            <a:endParaRPr lang="en-GB" sz="1200" dirty="0">
              <a:solidFill>
                <a:srgbClr val="FFFFFF"/>
              </a:solidFill>
              <a:ea typeface="SimHei" pitchFamily="49" charset="-122"/>
            </a:endParaRPr>
          </a:p>
        </p:txBody>
      </p:sp>
      <p:sp>
        <p:nvSpPr>
          <p:cNvPr id="16" name="TextBox 15" descr="coverstamp1shape" hidden="1"/>
          <p:cNvSpPr txBox="1"/>
          <p:nvPr userDrawn="1">
            <p:custDataLst>
              <p:tags r:id="rId11"/>
            </p:custDataLst>
          </p:nvPr>
        </p:nvSpPr>
        <p:spPr>
          <a:xfrm>
            <a:off x="7843524" y="355342"/>
            <a:ext cx="605468" cy="184666"/>
          </a:xfrm>
          <a:prstGeom prst="rect">
            <a:avLst/>
          </a:prstGeom>
          <a:solidFill>
            <a:srgbClr val="EA7600"/>
          </a:solidFill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72000" tIns="0" rIns="72000" bIns="0" anchor="ctr">
            <a:spAutoFit/>
          </a:bodyPr>
          <a:lstStyle/>
          <a:p>
            <a:pPr algn="ctr">
              <a:defRPr/>
            </a:pPr>
            <a:r>
              <a:rPr lang="en-US" sz="1200" b="1" dirty="0">
                <a:solidFill>
                  <a:srgbClr val="FFFFFF"/>
                </a:solidFill>
                <a:ea typeface="ＭＳ Ｐゴシック" pitchFamily="34" charset="-128"/>
              </a:rPr>
              <a:t>DRAFT </a:t>
            </a:r>
            <a:endParaRPr lang="en-GB" sz="1200" dirty="0">
              <a:solidFill>
                <a:srgbClr val="FFFFFF"/>
              </a:solidFill>
              <a:ea typeface="SimHei" pitchFamily="49" charset="-122"/>
            </a:endParaRPr>
          </a:p>
        </p:txBody>
      </p:sp>
      <p:sp>
        <p:nvSpPr>
          <p:cNvPr id="24" name="Text Placeholder 50"/>
          <p:cNvSpPr>
            <a:spLocks noGrp="1"/>
          </p:cNvSpPr>
          <p:nvPr>
            <p:ph type="body" sz="quarter" idx="10" hasCustomPrompt="1"/>
            <p:custDataLst>
              <p:tags r:id="rId12"/>
            </p:custDataLst>
          </p:nvPr>
        </p:nvSpPr>
        <p:spPr>
          <a:xfrm>
            <a:off x="358775" y="1262064"/>
            <a:ext cx="9351964" cy="72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800" b="0">
                <a:solidFill>
                  <a:srgbClr val="000000"/>
                </a:solidFill>
                <a:latin typeface="Calibri" pitchFamily="34" charset="0"/>
              </a:defRPr>
            </a:lvl1pPr>
            <a:lvl2pPr marL="0" indent="0">
              <a:spcBef>
                <a:spcPts val="1800"/>
              </a:spcBef>
              <a:buFontTx/>
              <a:buNone/>
              <a:defRPr sz="2400">
                <a:solidFill>
                  <a:srgbClr val="FFFFFF"/>
                </a:solidFill>
              </a:defRPr>
            </a:lvl2pPr>
            <a:lvl3pPr marL="0" indent="0">
              <a:spcBef>
                <a:spcPts val="2400"/>
              </a:spcBef>
              <a:buFontTx/>
              <a:buNone/>
              <a:defRPr sz="1800">
                <a:solidFill>
                  <a:srgbClr val="FFFFFF"/>
                </a:solidFill>
              </a:defRPr>
            </a:lvl3pPr>
            <a:lvl4pPr marL="0" indent="0">
              <a:buFontTx/>
              <a:buNone/>
              <a:defRPr sz="1200">
                <a:solidFill>
                  <a:srgbClr val="FFFFFF"/>
                </a:solidFill>
              </a:defRPr>
            </a:lvl4pPr>
            <a:lvl5pPr>
              <a:defRPr sz="8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 smtClean="0"/>
              <a:t>Click to edit Cover/Divider Header</a:t>
            </a:r>
          </a:p>
        </p:txBody>
      </p:sp>
      <p:sp>
        <p:nvSpPr>
          <p:cNvPr id="26" name="Text Placeholder 50"/>
          <p:cNvSpPr>
            <a:spLocks noGrp="1"/>
          </p:cNvSpPr>
          <p:nvPr>
            <p:ph type="body" sz="quarter" idx="13" hasCustomPrompt="1"/>
            <p:custDataLst>
              <p:tags r:id="rId13"/>
            </p:custDataLst>
          </p:nvPr>
        </p:nvSpPr>
        <p:spPr>
          <a:xfrm>
            <a:off x="358776" y="2137136"/>
            <a:ext cx="9351169" cy="3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353731" marR="0" indent="-353731" algn="l" defTabSz="47317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 b="0">
                <a:solidFill>
                  <a:srgbClr val="000000"/>
                </a:solidFill>
                <a:latin typeface="Calibri" pitchFamily="34" charset="0"/>
              </a:defRPr>
            </a:lvl1pPr>
            <a:lvl2pPr marL="0" indent="0">
              <a:spcBef>
                <a:spcPts val="1800"/>
              </a:spcBef>
              <a:buFontTx/>
              <a:buNone/>
              <a:defRPr sz="2400">
                <a:solidFill>
                  <a:srgbClr val="FFFFFF"/>
                </a:solidFill>
              </a:defRPr>
            </a:lvl2pPr>
            <a:lvl3pPr marL="0" indent="0">
              <a:spcBef>
                <a:spcPts val="2400"/>
              </a:spcBef>
              <a:buFontTx/>
              <a:buNone/>
              <a:defRPr sz="1800">
                <a:solidFill>
                  <a:srgbClr val="FFFFFF"/>
                </a:solidFill>
              </a:defRPr>
            </a:lvl3pPr>
            <a:lvl4pPr marL="0" indent="0">
              <a:buFontTx/>
              <a:buNone/>
              <a:defRPr sz="1200">
                <a:solidFill>
                  <a:srgbClr val="FFFFFF"/>
                </a:solidFill>
              </a:defRPr>
            </a:lvl4pPr>
            <a:lvl5pPr>
              <a:defRPr sz="8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 smtClean="0"/>
              <a:t>Click to edit Optional Subtitle</a:t>
            </a:r>
          </a:p>
        </p:txBody>
      </p:sp>
      <p:sp>
        <p:nvSpPr>
          <p:cNvPr id="27" name="Text Placeholder 50"/>
          <p:cNvSpPr>
            <a:spLocks noGrp="1"/>
          </p:cNvSpPr>
          <p:nvPr>
            <p:ph type="body" sz="quarter" idx="14" hasCustomPrompt="1"/>
            <p:custDataLst>
              <p:tags r:id="rId14"/>
            </p:custDataLst>
          </p:nvPr>
        </p:nvSpPr>
        <p:spPr>
          <a:xfrm>
            <a:off x="358775" y="2789036"/>
            <a:ext cx="9351964" cy="288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800" b="0" baseline="0">
                <a:solidFill>
                  <a:srgbClr val="000000"/>
                </a:solidFill>
                <a:latin typeface="Calibri" pitchFamily="34" charset="0"/>
              </a:defRPr>
            </a:lvl1pPr>
            <a:lvl2pPr marL="0" indent="0">
              <a:spcBef>
                <a:spcPts val="1800"/>
              </a:spcBef>
              <a:buFontTx/>
              <a:buNone/>
              <a:defRPr sz="2400">
                <a:solidFill>
                  <a:srgbClr val="FFFFFF"/>
                </a:solidFill>
              </a:defRPr>
            </a:lvl2pPr>
            <a:lvl3pPr marL="0" indent="0">
              <a:spcBef>
                <a:spcPts val="2400"/>
              </a:spcBef>
              <a:buFontTx/>
              <a:buNone/>
              <a:defRPr sz="1800">
                <a:solidFill>
                  <a:srgbClr val="FFFFFF"/>
                </a:solidFill>
              </a:defRPr>
            </a:lvl3pPr>
            <a:lvl4pPr marL="0" indent="0">
              <a:buFontTx/>
              <a:buNone/>
              <a:defRPr sz="1200">
                <a:solidFill>
                  <a:srgbClr val="FFFFFF"/>
                </a:solidFill>
              </a:defRPr>
            </a:lvl4pPr>
            <a:lvl5pPr>
              <a:defRPr sz="8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 smtClean="0"/>
              <a:t>Click to edit Author Name</a:t>
            </a:r>
          </a:p>
        </p:txBody>
      </p:sp>
      <p:sp>
        <p:nvSpPr>
          <p:cNvPr id="28" name="Text Placeholder 50"/>
          <p:cNvSpPr>
            <a:spLocks noGrp="1"/>
          </p:cNvSpPr>
          <p:nvPr>
            <p:ph type="body" sz="quarter" idx="15" hasCustomPrompt="1"/>
            <p:custDataLst>
              <p:tags r:id="rId15"/>
            </p:custDataLst>
          </p:nvPr>
        </p:nvSpPr>
        <p:spPr>
          <a:xfrm>
            <a:off x="358775" y="3077036"/>
            <a:ext cx="9351964" cy="252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0">
                <a:solidFill>
                  <a:srgbClr val="000000"/>
                </a:solidFill>
                <a:latin typeface="Calibri" pitchFamily="34" charset="0"/>
              </a:defRPr>
            </a:lvl1pPr>
            <a:lvl2pPr marL="0" indent="0">
              <a:spcBef>
                <a:spcPts val="1800"/>
              </a:spcBef>
              <a:buFontTx/>
              <a:buNone/>
              <a:defRPr sz="2400">
                <a:solidFill>
                  <a:srgbClr val="FFFFFF"/>
                </a:solidFill>
              </a:defRPr>
            </a:lvl2pPr>
            <a:lvl3pPr marL="0" indent="0">
              <a:spcBef>
                <a:spcPts val="2400"/>
              </a:spcBef>
              <a:buFontTx/>
              <a:buNone/>
              <a:defRPr sz="1800">
                <a:solidFill>
                  <a:srgbClr val="FFFFFF"/>
                </a:solidFill>
              </a:defRPr>
            </a:lvl3pPr>
            <a:lvl4pPr marL="0" indent="0">
              <a:buFontTx/>
              <a:buNone/>
              <a:defRPr sz="1200">
                <a:solidFill>
                  <a:srgbClr val="FFFFFF"/>
                </a:solidFill>
              </a:defRPr>
            </a:lvl4pPr>
            <a:lvl5pPr>
              <a:defRPr sz="8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 smtClean="0"/>
              <a:t>Click to edit Date</a:t>
            </a:r>
          </a:p>
        </p:txBody>
      </p:sp>
      <p:pic>
        <p:nvPicPr>
          <p:cNvPr id="52" name="Picture 51"/>
          <p:cNvPicPr>
            <a:picLocks noChangeAspect="1"/>
          </p:cNvPicPr>
          <p:nvPr userDrawn="1">
            <p:custDataLst>
              <p:tags r:id="rId16"/>
            </p:custDataLst>
          </p:nvPr>
        </p:nvPicPr>
        <p:blipFill>
          <a:blip r:embed="rId19"/>
          <a:stretch>
            <a:fillRect/>
          </a:stretch>
        </p:blipFill>
        <p:spPr>
          <a:xfrm>
            <a:off x="356615" y="6669595"/>
            <a:ext cx="1979549" cy="5113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insidestampsection" hidden="1"/>
          <p:cNvSpPr/>
          <p:nvPr userDrawn="1">
            <p:custDataLst>
              <p:tags r:id="rId1"/>
            </p:custDataLst>
          </p:nvPr>
        </p:nvSpPr>
        <p:spPr bwMode="auto">
          <a:xfrm>
            <a:off x="358777" y="7009788"/>
            <a:ext cx="2699999" cy="180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143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noFill/>
                <a:cs typeface="Arial"/>
              </a:rPr>
              <a:t>align:left;flow:right</a:t>
            </a:r>
          </a:p>
        </p:txBody>
      </p:sp>
      <p:cxnSp>
        <p:nvCxnSpPr>
          <p:cNvPr id="5" name="Straight Connector 4"/>
          <p:cNvCxnSpPr/>
          <p:nvPr userDrawn="1">
            <p:custDataLst>
              <p:tags r:id="rId2"/>
            </p:custDataLst>
          </p:nvPr>
        </p:nvCxnSpPr>
        <p:spPr>
          <a:xfrm>
            <a:off x="358775" y="1008064"/>
            <a:ext cx="9340850" cy="1587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1"/>
          <p:cNvSpPr txBox="1">
            <a:spLocks/>
          </p:cNvSpPr>
          <p:nvPr userDrawn="1">
            <p:custDataLst>
              <p:tags r:id="rId3"/>
            </p:custDataLst>
          </p:nvPr>
        </p:nvSpPr>
        <p:spPr>
          <a:xfrm>
            <a:off x="358775" y="7188200"/>
            <a:ext cx="406400" cy="179388"/>
          </a:xfrm>
          <a:prstGeom prst="rect">
            <a:avLst/>
          </a:prstGeom>
        </p:spPr>
        <p:txBody>
          <a:bodyPr lIns="0" tIns="0" rIns="0" bIns="0" anchor="b"/>
          <a:lstStyle/>
          <a:p>
            <a:pPr>
              <a:defRPr/>
            </a:pPr>
            <a:fld id="{919D4E50-7B9F-4FA1-AD0C-ECDA26A0A5F0}" type="slidenum">
              <a:rPr lang="en-US" sz="1000">
                <a:solidFill>
                  <a:srgbClr val="484849"/>
                </a:solidFill>
                <a:latin typeface="Calibri" pitchFamily="34" charset="0"/>
                <a:cs typeface="Arial" charset="0"/>
              </a:rPr>
              <a:pPr>
                <a:defRPr/>
              </a:pPr>
              <a:t>‹#›</a:t>
            </a:fld>
            <a:endParaRPr lang="en-US" sz="1000" dirty="0">
              <a:solidFill>
                <a:srgbClr val="484849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7" name="Rectangle 6" descr="insidelogosection" hidden="1"/>
          <p:cNvSpPr/>
          <p:nvPr userDrawn="1">
            <p:custDataLst>
              <p:tags r:id="rId4"/>
            </p:custDataLst>
          </p:nvPr>
        </p:nvSpPr>
        <p:spPr bwMode="auto">
          <a:xfrm>
            <a:off x="3221213" y="6900200"/>
            <a:ext cx="6480000" cy="28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143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noFill/>
                <a:cs typeface="Arial"/>
              </a:rPr>
              <a:t>align:right;flow:left</a:t>
            </a:r>
          </a:p>
        </p:txBody>
      </p:sp>
      <p:sp>
        <p:nvSpPr>
          <p:cNvPr id="8" name="TextBox 7" descr="insidelogomaxdimension" hidden="1"/>
          <p:cNvSpPr txBox="1"/>
          <p:nvPr userDrawn="1">
            <p:custDataLst>
              <p:tags r:id="rId5"/>
            </p:custDataLst>
          </p:nvPr>
        </p:nvSpPr>
        <p:spPr>
          <a:xfrm>
            <a:off x="8801215" y="6900200"/>
            <a:ext cx="899999" cy="288000"/>
          </a:xfrm>
          <a:prstGeom prst="rect">
            <a:avLst/>
          </a:prstGeom>
          <a:noFill/>
          <a:ln w="3175">
            <a:noFill/>
          </a:ln>
        </p:spPr>
        <p:txBody>
          <a:bodyPr wrap="none" lIns="0" tIns="0" rIns="0" bIns="0" anchor="ctr"/>
          <a:lstStyle/>
          <a:p>
            <a:pPr algn="ctr" defTabSz="473173">
              <a:defRPr/>
            </a:pPr>
            <a:r>
              <a:rPr lang="en-US" sz="800" dirty="0">
                <a:noFill/>
                <a:latin typeface="Calibri" pitchFamily="34" charset="0"/>
              </a:rPr>
              <a:t>Max. logo size</a:t>
            </a:r>
          </a:p>
          <a:p>
            <a:pPr algn="ctr" defTabSz="473173">
              <a:defRPr/>
            </a:pPr>
            <a:r>
              <a:rPr lang="en-US" sz="800" dirty="0">
                <a:noFill/>
                <a:latin typeface="Calibri" pitchFamily="34" charset="0"/>
              </a:rPr>
              <a:t>(H) 8 x (W) 25</a:t>
            </a:r>
            <a:endParaRPr lang="en-GB" sz="800" dirty="0">
              <a:noFill/>
              <a:latin typeface="Calibri" pitchFamily="34" charset="0"/>
            </a:endParaRPr>
          </a:p>
        </p:txBody>
      </p:sp>
      <p:sp>
        <p:nvSpPr>
          <p:cNvPr id="9" name="TextBox 8" descr="insidelogospacer" hidden="1"/>
          <p:cNvSpPr txBox="1"/>
          <p:nvPr userDrawn="1">
            <p:custDataLst>
              <p:tags r:id="rId6"/>
            </p:custDataLst>
          </p:nvPr>
        </p:nvSpPr>
        <p:spPr>
          <a:xfrm>
            <a:off x="8621214" y="6621813"/>
            <a:ext cx="179999" cy="288000"/>
          </a:xfrm>
          <a:prstGeom prst="rect">
            <a:avLst/>
          </a:prstGeom>
          <a:noFill/>
          <a:ln w="3175">
            <a:noFill/>
          </a:ln>
        </p:spPr>
        <p:txBody>
          <a:bodyPr wrap="none" lIns="0" tIns="0" rIns="0" bIns="0" anchor="ctr"/>
          <a:lstStyle/>
          <a:p>
            <a:pPr algn="ctr" defTabSz="473173">
              <a:defRPr/>
            </a:pPr>
            <a:r>
              <a:rPr lang="en-GB" sz="800" dirty="0">
                <a:noFill/>
                <a:latin typeface="Calibri" pitchFamily="34" charset="0"/>
              </a:rPr>
              <a:t>5</a:t>
            </a:r>
          </a:p>
        </p:txBody>
      </p:sp>
      <p:cxnSp>
        <p:nvCxnSpPr>
          <p:cNvPr id="10" name="Straight Connector 10" descr="insidelogosectiondivider" hidden="1"/>
          <p:cNvCxnSpPr>
            <a:cxnSpLocks noChangeShapeType="1"/>
          </p:cNvCxnSpPr>
          <p:nvPr userDrawn="1">
            <p:custDataLst>
              <p:tags r:id="rId7"/>
            </p:custDataLst>
          </p:nvPr>
        </p:nvCxnSpPr>
        <p:spPr bwMode="auto">
          <a:xfrm rot="16200000" flipH="1">
            <a:off x="6317457" y="7044532"/>
            <a:ext cx="287337" cy="0"/>
          </a:xfrm>
          <a:prstGeom prst="line">
            <a:avLst/>
          </a:prstGeom>
          <a:noFill/>
          <a:ln w="6350" algn="ctr">
            <a:solidFill>
              <a:srgbClr val="000000"/>
            </a:solidFill>
            <a:round/>
            <a:headEnd/>
            <a:tailEnd/>
          </a:ln>
        </p:spPr>
      </p:cxnSp>
      <p:sp>
        <p:nvSpPr>
          <p:cNvPr id="11" name="TextBox 10" descr="insidestampspacer" hidden="1"/>
          <p:cNvSpPr txBox="1"/>
          <p:nvPr userDrawn="1">
            <p:custDataLst>
              <p:tags r:id="rId8"/>
            </p:custDataLst>
          </p:nvPr>
        </p:nvSpPr>
        <p:spPr>
          <a:xfrm>
            <a:off x="1471756" y="6843152"/>
            <a:ext cx="108000" cy="180000"/>
          </a:xfrm>
          <a:prstGeom prst="rect">
            <a:avLst/>
          </a:prstGeom>
          <a:noFill/>
          <a:ln w="3175">
            <a:noFill/>
          </a:ln>
        </p:spPr>
        <p:txBody>
          <a:bodyPr wrap="none" lIns="0" tIns="0" rIns="0" bIns="0" anchor="ctr"/>
          <a:lstStyle/>
          <a:p>
            <a:pPr algn="ctr" defTabSz="473173">
              <a:defRPr/>
            </a:pPr>
            <a:r>
              <a:rPr lang="en-US" sz="800" dirty="0">
                <a:noFill/>
                <a:latin typeface="Calibri" pitchFamily="34" charset="0"/>
              </a:rPr>
              <a:t>3</a:t>
            </a:r>
            <a:endParaRPr lang="en-GB" sz="800" dirty="0">
              <a:noFill/>
              <a:latin typeface="Calibri" pitchFamily="34" charset="0"/>
            </a:endParaRPr>
          </a:p>
        </p:txBody>
      </p:sp>
      <p:sp>
        <p:nvSpPr>
          <p:cNvPr id="12" name="Rectangle 11" descr="insidestampmaxdimension" hidden="1"/>
          <p:cNvSpPr/>
          <p:nvPr userDrawn="1">
            <p:custDataLst>
              <p:tags r:id="rId9"/>
            </p:custDataLst>
          </p:nvPr>
        </p:nvSpPr>
        <p:spPr bwMode="auto">
          <a:xfrm>
            <a:off x="358775" y="6621464"/>
            <a:ext cx="2700338" cy="1809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0700">
              <a:defRPr/>
            </a:pPr>
            <a:endParaRPr lang="en-GB" sz="1600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13" name="Rectangle 12" descr="insidebanklogo" hidden="1"/>
          <p:cNvSpPr/>
          <p:nvPr userDrawn="1">
            <p:custDataLst>
              <p:tags r:id="rId10"/>
            </p:custDataLst>
          </p:nvPr>
        </p:nvSpPr>
        <p:spPr bwMode="auto">
          <a:xfrm>
            <a:off x="5463253" y="356617"/>
            <a:ext cx="4237962" cy="36338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143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noFill/>
                <a:cs typeface="Arial"/>
              </a:rPr>
              <a:t>align:right;valign:top;flow:left;reference:insidepage1</a:t>
            </a:r>
          </a:p>
        </p:txBody>
      </p:sp>
      <p:sp>
        <p:nvSpPr>
          <p:cNvPr id="14" name="TextBox 13" descr="insidestamp1shape" hidden="1"/>
          <p:cNvSpPr txBox="1"/>
          <p:nvPr userDrawn="1">
            <p:custDataLst>
              <p:tags r:id="rId11"/>
            </p:custDataLst>
          </p:nvPr>
        </p:nvSpPr>
        <p:spPr>
          <a:xfrm>
            <a:off x="359047" y="7002999"/>
            <a:ext cx="1094833" cy="184666"/>
          </a:xfrm>
          <a:prstGeom prst="rect">
            <a:avLst/>
          </a:prstGeom>
          <a:solidFill>
            <a:srgbClr val="EA7600"/>
          </a:solidFill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72000" tIns="0" rIns="72000" bIns="0" anchor="ctr">
            <a:spAutoFit/>
          </a:bodyPr>
          <a:lstStyle/>
          <a:p>
            <a:pPr algn="ctr">
              <a:defRPr/>
            </a:pPr>
            <a:r>
              <a:rPr lang="en-US" sz="1200" b="1" dirty="0">
                <a:solidFill>
                  <a:srgbClr val="FFFFFF"/>
                </a:solidFill>
                <a:ea typeface="ＭＳ Ｐゴシック" pitchFamily="34" charset="-128"/>
              </a:rPr>
              <a:t>CONFIDENTIAL</a:t>
            </a:r>
            <a:endParaRPr lang="en-GB" sz="1200" dirty="0">
              <a:solidFill>
                <a:srgbClr val="FFFFFF"/>
              </a:solidFill>
              <a:ea typeface="SimHei" pitchFamily="49" charset="-122"/>
            </a:endParaRPr>
          </a:p>
        </p:txBody>
      </p:sp>
      <p:sp>
        <p:nvSpPr>
          <p:cNvPr id="15" name="TextBox 14" descr="insidestamp2shape" hidden="1"/>
          <p:cNvSpPr txBox="1"/>
          <p:nvPr userDrawn="1">
            <p:custDataLst>
              <p:tags r:id="rId12"/>
            </p:custDataLst>
          </p:nvPr>
        </p:nvSpPr>
        <p:spPr>
          <a:xfrm>
            <a:off x="1589737" y="7002999"/>
            <a:ext cx="570202" cy="184666"/>
          </a:xfrm>
          <a:prstGeom prst="rect">
            <a:avLst/>
          </a:prstGeom>
          <a:solidFill>
            <a:srgbClr val="EA7600"/>
          </a:solidFill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72000" tIns="0" rIns="72000" bIns="0" anchor="ctr">
            <a:spAutoFit/>
          </a:bodyPr>
          <a:lstStyle/>
          <a:p>
            <a:pPr algn="ctr">
              <a:defRPr/>
            </a:pPr>
            <a:r>
              <a:rPr lang="en-US" sz="1200" b="1" dirty="0">
                <a:solidFill>
                  <a:srgbClr val="FFFFFF"/>
                </a:solidFill>
                <a:ea typeface="ＭＳ Ｐゴシック" pitchFamily="34" charset="-128"/>
              </a:rPr>
              <a:t>DRAFT</a:t>
            </a:r>
            <a:endParaRPr lang="en-GB" sz="1200" b="1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0" hasCustomPrompt="1"/>
            <p:custDataLst>
              <p:tags r:id="rId13"/>
            </p:custDataLst>
          </p:nvPr>
        </p:nvSpPr>
        <p:spPr>
          <a:xfrm>
            <a:off x="358775" y="360000"/>
            <a:ext cx="7542438" cy="36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800" b="1" baseline="0">
                <a:solidFill>
                  <a:srgbClr val="000000"/>
                </a:solidFill>
                <a:latin typeface="Calibri" pitchFamily="34" charset="0"/>
              </a:defRPr>
            </a:lvl1pPr>
            <a:lvl2pPr>
              <a:buFontTx/>
              <a:buNone/>
              <a:defRPr sz="2800"/>
            </a:lvl2pPr>
            <a:lvl3pPr>
              <a:buFontTx/>
              <a:buNone/>
              <a:defRPr sz="2800"/>
            </a:lvl3pPr>
            <a:lvl4pPr>
              <a:buFontTx/>
              <a:buNone/>
              <a:defRPr sz="2800"/>
            </a:lvl4pPr>
            <a:lvl5pPr>
              <a:buFontTx/>
              <a:buNone/>
              <a:defRPr sz="2800"/>
            </a:lvl5pPr>
          </a:lstStyle>
          <a:p>
            <a:pPr lvl="0"/>
            <a:r>
              <a:rPr lang="en-US" dirty="0" smtClean="0"/>
              <a:t>Click to edit Header</a:t>
            </a:r>
          </a:p>
        </p:txBody>
      </p:sp>
      <p:sp>
        <p:nvSpPr>
          <p:cNvPr id="27" name="Text Placeholder 50"/>
          <p:cNvSpPr>
            <a:spLocks noGrp="1"/>
          </p:cNvSpPr>
          <p:nvPr>
            <p:ph type="body" sz="quarter" idx="12"/>
            <p:custDataLst>
              <p:tags r:id="rId14"/>
            </p:custDataLst>
          </p:nvPr>
        </p:nvSpPr>
        <p:spPr>
          <a:xfrm>
            <a:off x="358777" y="1368000"/>
            <a:ext cx="9341212" cy="5267750"/>
          </a:xfrm>
          <a:prstGeom prst="rect">
            <a:avLst/>
          </a:prstGeom>
        </p:spPr>
        <p:txBody>
          <a:bodyPr/>
          <a:lstStyle>
            <a:lvl1pPr marL="0" indent="0" algn="just">
              <a:spcBef>
                <a:spcPts val="400"/>
              </a:spcBef>
              <a:spcAft>
                <a:spcPts val="400"/>
              </a:spcAft>
              <a:buFont typeface="Calibri" pitchFamily="34" charset="0"/>
              <a:buNone/>
              <a:defRPr sz="900" b="0" baseline="0">
                <a:solidFill>
                  <a:srgbClr val="000000"/>
                </a:solidFill>
                <a:latin typeface="Calibri" pitchFamily="34" charset="0"/>
              </a:defRPr>
            </a:lvl1pPr>
            <a:lvl2pPr marL="0" indent="0">
              <a:spcBef>
                <a:spcPts val="400"/>
              </a:spcBef>
              <a:spcAft>
                <a:spcPts val="400"/>
              </a:spcAft>
              <a:buFont typeface="Calibri" pitchFamily="34" charset="0"/>
              <a:buNone/>
              <a:defRPr lang="en-GB" sz="900" b="0" kern="1200" baseline="0" dirty="0" smtClean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marL="0" indent="0">
              <a:spcBef>
                <a:spcPts val="400"/>
              </a:spcBef>
              <a:spcAft>
                <a:spcPts val="400"/>
              </a:spcAft>
              <a:buFont typeface="Calibri" pitchFamily="34" charset="0"/>
              <a:buNone/>
              <a:defRPr lang="en-GB" sz="900" b="0" kern="1200" baseline="0" dirty="0" smtClean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marL="0" indent="0">
              <a:spcBef>
                <a:spcPts val="400"/>
              </a:spcBef>
              <a:spcAft>
                <a:spcPts val="400"/>
              </a:spcAft>
              <a:buFont typeface="Wingdings" pitchFamily="2" charset="2"/>
              <a:buNone/>
              <a:defRPr lang="en-GB" sz="900" b="0" kern="1200" baseline="0" dirty="0" smtClean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marL="0" indent="0">
              <a:spcBef>
                <a:spcPts val="400"/>
              </a:spcBef>
              <a:spcAft>
                <a:spcPts val="400"/>
              </a:spcAft>
              <a:buFont typeface="Arial" pitchFamily="34" charset="0"/>
              <a:buNone/>
              <a:defRPr lang="en-GB" sz="900" b="0" kern="1200" baseline="0" dirty="0" smtClean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0" indent="0">
              <a:spcBef>
                <a:spcPts val="400"/>
              </a:spcBef>
              <a:spcAft>
                <a:spcPts val="400"/>
              </a:spcAft>
              <a:buNone/>
              <a:defRPr lang="en-GB" sz="900" b="0" kern="1200" baseline="0" dirty="0" smtClean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6pPr>
            <a:lvl7pPr marL="0" indent="0">
              <a:spcBef>
                <a:spcPts val="400"/>
              </a:spcBef>
              <a:spcAft>
                <a:spcPts val="400"/>
              </a:spcAft>
              <a:buFont typeface="Arial" pitchFamily="34" charset="0"/>
              <a:buNone/>
              <a:defRPr lang="en-GB" sz="900" b="0" kern="1200" baseline="0" dirty="0" smtClean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7pPr>
            <a:lvl8pPr marL="0" indent="0">
              <a:spcBef>
                <a:spcPts val="400"/>
              </a:spcBef>
              <a:spcAft>
                <a:spcPts val="400"/>
              </a:spcAft>
              <a:buFont typeface="Arial" pitchFamily="34" charset="0"/>
              <a:buNone/>
              <a:defRPr lang="en-GB" sz="900" b="0" kern="1200" baseline="0" dirty="0" smtClean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8pPr>
            <a:lvl9pPr marL="0" indent="0">
              <a:spcBef>
                <a:spcPts val="400"/>
              </a:spcBef>
              <a:spcAft>
                <a:spcPts val="400"/>
              </a:spcAft>
              <a:buFont typeface="Arial" pitchFamily="34" charset="0"/>
              <a:buNone/>
              <a:defRPr lang="en-US" sz="900" b="0" kern="1200" baseline="0" dirty="0" smtClean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49" name="Picture 48"/>
          <p:cNvPicPr>
            <a:picLocks noChangeAspect="1"/>
          </p:cNvPicPr>
          <p:nvPr userDrawn="1">
            <p:custDataLst>
              <p:tags r:id="rId15"/>
            </p:custDataLst>
          </p:nvPr>
        </p:nvPicPr>
        <p:blipFill>
          <a:blip r:embed="rId17"/>
          <a:stretch>
            <a:fillRect/>
          </a:stretch>
        </p:blipFill>
        <p:spPr>
          <a:xfrm>
            <a:off x="8351521" y="356615"/>
            <a:ext cx="1349693" cy="3486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Slide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 descr="insidestamp1shape" hidden="1"/>
          <p:cNvSpPr txBox="1"/>
          <p:nvPr userDrawn="1">
            <p:custDataLst>
              <p:tags r:id="rId1"/>
            </p:custDataLst>
          </p:nvPr>
        </p:nvSpPr>
        <p:spPr>
          <a:xfrm>
            <a:off x="359047" y="7002999"/>
            <a:ext cx="1094833" cy="184666"/>
          </a:xfrm>
          <a:prstGeom prst="rect">
            <a:avLst/>
          </a:prstGeom>
          <a:solidFill>
            <a:srgbClr val="EA7600"/>
          </a:solidFill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72000" tIns="0" rIns="72000" bIns="0" anchor="ctr">
            <a:spAutoFit/>
          </a:bodyPr>
          <a:lstStyle/>
          <a:p>
            <a:pPr algn="ctr">
              <a:defRPr/>
            </a:pPr>
            <a:r>
              <a:rPr lang="en-US" sz="1200" b="1" dirty="0">
                <a:solidFill>
                  <a:srgbClr val="FFFFFF"/>
                </a:solidFill>
                <a:ea typeface="ＭＳ Ｐゴシック" pitchFamily="34" charset="-128"/>
              </a:rPr>
              <a:t>CONFIDENTIAL</a:t>
            </a:r>
            <a:endParaRPr lang="en-GB" sz="1200" dirty="0">
              <a:solidFill>
                <a:srgbClr val="FFFFFF"/>
              </a:solidFill>
              <a:ea typeface="SimHei" pitchFamily="49" charset="-122"/>
            </a:endParaRPr>
          </a:p>
        </p:txBody>
      </p:sp>
      <p:sp>
        <p:nvSpPr>
          <p:cNvPr id="4" name="TextBox 3" descr="insidestamp2shape" hidden="1"/>
          <p:cNvSpPr txBox="1"/>
          <p:nvPr userDrawn="1">
            <p:custDataLst>
              <p:tags r:id="rId2"/>
            </p:custDataLst>
          </p:nvPr>
        </p:nvSpPr>
        <p:spPr>
          <a:xfrm>
            <a:off x="1589737" y="7002999"/>
            <a:ext cx="570202" cy="184666"/>
          </a:xfrm>
          <a:prstGeom prst="rect">
            <a:avLst/>
          </a:prstGeom>
          <a:solidFill>
            <a:srgbClr val="EA7600"/>
          </a:solidFill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72000" tIns="0" rIns="72000" bIns="0" anchor="ctr">
            <a:spAutoFit/>
          </a:bodyPr>
          <a:lstStyle/>
          <a:p>
            <a:pPr algn="ctr">
              <a:defRPr/>
            </a:pPr>
            <a:r>
              <a:rPr lang="en-US" sz="1200" b="1" dirty="0">
                <a:solidFill>
                  <a:srgbClr val="FFFFFF"/>
                </a:solidFill>
                <a:ea typeface="ＭＳ Ｐゴシック" pitchFamily="34" charset="-128"/>
              </a:rPr>
              <a:t>DRAFT</a:t>
            </a:r>
            <a:endParaRPr lang="en-GB" sz="1200" b="1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cxnSp>
        <p:nvCxnSpPr>
          <p:cNvPr id="5" name="Straight Connector 4"/>
          <p:cNvCxnSpPr/>
          <p:nvPr>
            <p:custDataLst>
              <p:tags r:id="rId3"/>
            </p:custDataLst>
          </p:nvPr>
        </p:nvCxnSpPr>
        <p:spPr>
          <a:xfrm>
            <a:off x="358775" y="1008064"/>
            <a:ext cx="9340850" cy="1587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358775" y="7188200"/>
            <a:ext cx="406400" cy="179388"/>
          </a:xfrm>
          <a:prstGeom prst="rect">
            <a:avLst/>
          </a:prstGeom>
        </p:spPr>
        <p:txBody>
          <a:bodyPr lIns="0" tIns="0" rIns="0" bIns="0" anchor="b"/>
          <a:lstStyle/>
          <a:p>
            <a:pPr>
              <a:defRPr/>
            </a:pPr>
            <a:fld id="{450D4E15-4CDC-4CF1-97C0-30067383C8BE}" type="slidenum">
              <a:rPr lang="en-US" sz="1000">
                <a:solidFill>
                  <a:srgbClr val="484849"/>
                </a:solidFill>
                <a:latin typeface="Calibri" pitchFamily="34" charset="0"/>
                <a:cs typeface="Arial" charset="0"/>
              </a:rPr>
              <a:pPr>
                <a:defRPr/>
              </a:pPr>
              <a:t>‹#›</a:t>
            </a:fld>
            <a:endParaRPr lang="en-US" sz="1000" dirty="0">
              <a:solidFill>
                <a:srgbClr val="484849"/>
              </a:solidFill>
              <a:latin typeface="Calibri" pitchFamily="34" charset="0"/>
              <a:cs typeface="Arial" charset="0"/>
            </a:endParaRPr>
          </a:p>
        </p:txBody>
      </p:sp>
      <p:cxnSp>
        <p:nvCxnSpPr>
          <p:cNvPr id="7" name="Straight Connector 6"/>
          <p:cNvCxnSpPr/>
          <p:nvPr userDrawn="1">
            <p:custDataLst>
              <p:tags r:id="rId5"/>
            </p:custDataLst>
          </p:nvPr>
        </p:nvCxnSpPr>
        <p:spPr>
          <a:xfrm>
            <a:off x="358775" y="1008064"/>
            <a:ext cx="9340850" cy="1587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1"/>
          <p:cNvSpPr txBox="1">
            <a:spLocks/>
          </p:cNvSpPr>
          <p:nvPr userDrawn="1">
            <p:custDataLst>
              <p:tags r:id="rId6"/>
            </p:custDataLst>
          </p:nvPr>
        </p:nvSpPr>
        <p:spPr>
          <a:xfrm>
            <a:off x="358775" y="7188200"/>
            <a:ext cx="406400" cy="179388"/>
          </a:xfrm>
          <a:prstGeom prst="rect">
            <a:avLst/>
          </a:prstGeom>
        </p:spPr>
        <p:txBody>
          <a:bodyPr lIns="0" tIns="0" rIns="0" bIns="0" anchor="b"/>
          <a:lstStyle/>
          <a:p>
            <a:pPr>
              <a:defRPr/>
            </a:pPr>
            <a:fld id="{4BA6D86B-40B8-4BDF-89A6-3D5A74D8E455}" type="slidenum">
              <a:rPr lang="en-US" sz="1000">
                <a:solidFill>
                  <a:srgbClr val="484849"/>
                </a:solidFill>
                <a:latin typeface="Calibri" pitchFamily="34" charset="0"/>
                <a:cs typeface="Arial" charset="0"/>
              </a:rPr>
              <a:pPr>
                <a:defRPr/>
              </a:pPr>
              <a:t>‹#›</a:t>
            </a:fld>
            <a:endParaRPr lang="en-US" sz="1000" dirty="0">
              <a:solidFill>
                <a:srgbClr val="484849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9" name="Rectangle 8" descr="insidelogosection" hidden="1"/>
          <p:cNvSpPr/>
          <p:nvPr userDrawn="1">
            <p:custDataLst>
              <p:tags r:id="rId7"/>
            </p:custDataLst>
          </p:nvPr>
        </p:nvSpPr>
        <p:spPr bwMode="auto">
          <a:xfrm>
            <a:off x="3221213" y="6900200"/>
            <a:ext cx="6480000" cy="28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143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noFill/>
                <a:cs typeface="Arial"/>
              </a:rPr>
              <a:t>align:right;flow:left</a:t>
            </a:r>
          </a:p>
        </p:txBody>
      </p:sp>
      <p:sp>
        <p:nvSpPr>
          <p:cNvPr id="10" name="TextBox 9" descr="insidelogomaxdimension" hidden="1"/>
          <p:cNvSpPr txBox="1"/>
          <p:nvPr userDrawn="1">
            <p:custDataLst>
              <p:tags r:id="rId8"/>
            </p:custDataLst>
          </p:nvPr>
        </p:nvSpPr>
        <p:spPr>
          <a:xfrm>
            <a:off x="8801215" y="6900200"/>
            <a:ext cx="899999" cy="288000"/>
          </a:xfrm>
          <a:prstGeom prst="rect">
            <a:avLst/>
          </a:prstGeom>
          <a:noFill/>
          <a:ln w="3175">
            <a:noFill/>
          </a:ln>
        </p:spPr>
        <p:txBody>
          <a:bodyPr wrap="none" lIns="0" tIns="0" rIns="0" bIns="0" anchor="ctr"/>
          <a:lstStyle/>
          <a:p>
            <a:pPr algn="ctr" defTabSz="473173">
              <a:defRPr/>
            </a:pPr>
            <a:r>
              <a:rPr lang="en-US" sz="800" dirty="0">
                <a:noFill/>
                <a:latin typeface="Calibri" pitchFamily="34" charset="0"/>
              </a:rPr>
              <a:t>Max. logo size</a:t>
            </a:r>
          </a:p>
          <a:p>
            <a:pPr algn="ctr" defTabSz="473173">
              <a:defRPr/>
            </a:pPr>
            <a:r>
              <a:rPr lang="en-US" sz="800" dirty="0">
                <a:noFill/>
                <a:latin typeface="Calibri" pitchFamily="34" charset="0"/>
              </a:rPr>
              <a:t>(H) 8 x (W) 25</a:t>
            </a:r>
            <a:endParaRPr lang="en-GB" sz="800" dirty="0">
              <a:noFill/>
              <a:latin typeface="Calibri" pitchFamily="34" charset="0"/>
            </a:endParaRPr>
          </a:p>
        </p:txBody>
      </p:sp>
      <p:sp>
        <p:nvSpPr>
          <p:cNvPr id="11" name="TextBox 10" descr="insidelogospacer" hidden="1"/>
          <p:cNvSpPr txBox="1"/>
          <p:nvPr userDrawn="1">
            <p:custDataLst>
              <p:tags r:id="rId9"/>
            </p:custDataLst>
          </p:nvPr>
        </p:nvSpPr>
        <p:spPr>
          <a:xfrm>
            <a:off x="8621214" y="6621813"/>
            <a:ext cx="179999" cy="288000"/>
          </a:xfrm>
          <a:prstGeom prst="rect">
            <a:avLst/>
          </a:prstGeom>
          <a:noFill/>
          <a:ln w="3175">
            <a:noFill/>
          </a:ln>
        </p:spPr>
        <p:txBody>
          <a:bodyPr wrap="none" lIns="0" tIns="0" rIns="0" bIns="0" anchor="ctr"/>
          <a:lstStyle/>
          <a:p>
            <a:pPr algn="ctr" defTabSz="473173">
              <a:defRPr/>
            </a:pPr>
            <a:r>
              <a:rPr lang="en-GB" sz="800" dirty="0">
                <a:noFill/>
                <a:latin typeface="Calibri" pitchFamily="34" charset="0"/>
              </a:rPr>
              <a:t>5</a:t>
            </a:r>
          </a:p>
        </p:txBody>
      </p:sp>
      <p:cxnSp>
        <p:nvCxnSpPr>
          <p:cNvPr id="12" name="Straight Connector 13" descr="insidelogosectiondivider" hidden="1"/>
          <p:cNvCxnSpPr>
            <a:cxnSpLocks noChangeShapeType="1"/>
          </p:cNvCxnSpPr>
          <p:nvPr userDrawn="1">
            <p:custDataLst>
              <p:tags r:id="rId10"/>
            </p:custDataLst>
          </p:nvPr>
        </p:nvCxnSpPr>
        <p:spPr bwMode="auto">
          <a:xfrm rot="16200000" flipH="1">
            <a:off x="6317457" y="7044532"/>
            <a:ext cx="287337" cy="0"/>
          </a:xfrm>
          <a:prstGeom prst="line">
            <a:avLst/>
          </a:prstGeom>
          <a:noFill/>
          <a:ln w="6350" algn="ctr">
            <a:solidFill>
              <a:srgbClr val="000000"/>
            </a:solidFill>
            <a:round/>
            <a:headEnd/>
            <a:tailEnd/>
          </a:ln>
        </p:spPr>
      </p:cxnSp>
      <p:sp>
        <p:nvSpPr>
          <p:cNvPr id="13" name="TextBox 12" descr="insidestampspacer" hidden="1"/>
          <p:cNvSpPr txBox="1"/>
          <p:nvPr userDrawn="1">
            <p:custDataLst>
              <p:tags r:id="rId11"/>
            </p:custDataLst>
          </p:nvPr>
        </p:nvSpPr>
        <p:spPr>
          <a:xfrm>
            <a:off x="1471756" y="6843152"/>
            <a:ext cx="108000" cy="180000"/>
          </a:xfrm>
          <a:prstGeom prst="rect">
            <a:avLst/>
          </a:prstGeom>
          <a:noFill/>
          <a:ln w="3175">
            <a:noFill/>
          </a:ln>
        </p:spPr>
        <p:txBody>
          <a:bodyPr wrap="none" lIns="0" tIns="0" rIns="0" bIns="0" anchor="ctr"/>
          <a:lstStyle/>
          <a:p>
            <a:pPr algn="ctr" defTabSz="473173">
              <a:defRPr/>
            </a:pPr>
            <a:r>
              <a:rPr lang="en-US" sz="800" dirty="0">
                <a:noFill/>
                <a:latin typeface="Calibri" pitchFamily="34" charset="0"/>
              </a:rPr>
              <a:t>3</a:t>
            </a:r>
            <a:endParaRPr lang="en-GB" sz="800" dirty="0">
              <a:noFill/>
              <a:latin typeface="Calibri" pitchFamily="34" charset="0"/>
            </a:endParaRPr>
          </a:p>
        </p:txBody>
      </p:sp>
      <p:sp>
        <p:nvSpPr>
          <p:cNvPr id="14" name="Rectangle 13" descr="insidestampmaxdimension" hidden="1"/>
          <p:cNvSpPr/>
          <p:nvPr userDrawn="1">
            <p:custDataLst>
              <p:tags r:id="rId12"/>
            </p:custDataLst>
          </p:nvPr>
        </p:nvSpPr>
        <p:spPr bwMode="auto">
          <a:xfrm>
            <a:off x="358775" y="6621464"/>
            <a:ext cx="2700338" cy="1809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0700">
              <a:defRPr/>
            </a:pPr>
            <a:endParaRPr lang="en-GB" sz="1600" dirty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5" name="Rectangle 14" descr="insidebanklogo" hidden="1"/>
          <p:cNvSpPr/>
          <p:nvPr userDrawn="1">
            <p:custDataLst>
              <p:tags r:id="rId13"/>
            </p:custDataLst>
          </p:nvPr>
        </p:nvSpPr>
        <p:spPr bwMode="auto">
          <a:xfrm>
            <a:off x="5463253" y="356617"/>
            <a:ext cx="4237962" cy="36338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143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noFill/>
                <a:cs typeface="Arial"/>
              </a:rPr>
              <a:t>align:right;valign:top;flow:left;reference:insidepage1</a:t>
            </a:r>
          </a:p>
        </p:txBody>
      </p:sp>
      <p:sp>
        <p:nvSpPr>
          <p:cNvPr id="16" name="Rectangle 15" descr="insidestampsection" hidden="1"/>
          <p:cNvSpPr/>
          <p:nvPr userDrawn="1">
            <p:custDataLst>
              <p:tags r:id="rId14"/>
            </p:custDataLst>
          </p:nvPr>
        </p:nvSpPr>
        <p:spPr bwMode="auto">
          <a:xfrm>
            <a:off x="358777" y="7009788"/>
            <a:ext cx="2699999" cy="180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143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noFill/>
                <a:cs typeface="Arial"/>
              </a:rPr>
              <a:t>align:left;flow:right</a:t>
            </a:r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0" hasCustomPrompt="1"/>
            <p:custDataLst>
              <p:tags r:id="rId15"/>
            </p:custDataLst>
          </p:nvPr>
        </p:nvSpPr>
        <p:spPr>
          <a:xfrm>
            <a:off x="358775" y="360000"/>
            <a:ext cx="7542438" cy="360000"/>
          </a:xfrm>
          <a:prstGeom prst="rect">
            <a:avLst/>
          </a:prstGeom>
        </p:spPr>
        <p:txBody>
          <a:bodyPr/>
          <a:lstStyle>
            <a:lvl1pPr marL="0" marR="0" indent="0" algn="l" defTabSz="4730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800" b="1" baseline="0">
                <a:solidFill>
                  <a:srgbClr val="000000"/>
                </a:solidFill>
                <a:latin typeface="Calibri" pitchFamily="34" charset="0"/>
              </a:defRPr>
            </a:lvl1pPr>
            <a:lvl2pPr>
              <a:buFontTx/>
              <a:buNone/>
              <a:defRPr sz="2800"/>
            </a:lvl2pPr>
            <a:lvl3pPr>
              <a:buFontTx/>
              <a:buNone/>
              <a:defRPr sz="2800"/>
            </a:lvl3pPr>
            <a:lvl4pPr>
              <a:buFontTx/>
              <a:buNone/>
              <a:defRPr sz="2800"/>
            </a:lvl4pPr>
            <a:lvl5pPr>
              <a:buFontTx/>
              <a:buNone/>
              <a:defRPr sz="2800"/>
            </a:lvl5pPr>
          </a:lstStyle>
          <a:p>
            <a:pPr marL="0" marR="0" lvl="0" indent="0" algn="l" defTabSz="4730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Header</a:t>
            </a:r>
          </a:p>
          <a:p>
            <a:pPr lvl="0"/>
            <a:endParaRPr lang="en-US" dirty="0" smtClean="0"/>
          </a:p>
        </p:txBody>
      </p:sp>
      <p:pic>
        <p:nvPicPr>
          <p:cNvPr id="49" name="Picture 48"/>
          <p:cNvPicPr>
            <a:picLocks noChangeAspect="1"/>
          </p:cNvPicPr>
          <p:nvPr userDrawn="1">
            <p:custDataLst>
              <p:tags r:id="rId16"/>
            </p:custDataLst>
          </p:nvPr>
        </p:nvPicPr>
        <p:blipFill>
          <a:blip r:embed="rId18"/>
          <a:stretch>
            <a:fillRect/>
          </a:stretch>
        </p:blipFill>
        <p:spPr>
          <a:xfrm>
            <a:off x="8351521" y="356615"/>
            <a:ext cx="1349693" cy="3486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insidestampsection" hidden="1"/>
          <p:cNvSpPr/>
          <p:nvPr userDrawn="1">
            <p:custDataLst>
              <p:tags r:id="rId1"/>
            </p:custDataLst>
          </p:nvPr>
        </p:nvSpPr>
        <p:spPr bwMode="auto">
          <a:xfrm>
            <a:off x="358777" y="7009788"/>
            <a:ext cx="2699999" cy="180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143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noFill/>
                <a:cs typeface="Arial"/>
              </a:rPr>
              <a:t>align:left;flow:right</a:t>
            </a:r>
          </a:p>
        </p:txBody>
      </p:sp>
      <p:cxnSp>
        <p:nvCxnSpPr>
          <p:cNvPr id="5" name="Straight Connector 4"/>
          <p:cNvCxnSpPr/>
          <p:nvPr userDrawn="1">
            <p:custDataLst>
              <p:tags r:id="rId2"/>
            </p:custDataLst>
          </p:nvPr>
        </p:nvCxnSpPr>
        <p:spPr>
          <a:xfrm>
            <a:off x="358775" y="1008064"/>
            <a:ext cx="9340850" cy="1587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1"/>
          <p:cNvSpPr txBox="1">
            <a:spLocks/>
          </p:cNvSpPr>
          <p:nvPr userDrawn="1">
            <p:custDataLst>
              <p:tags r:id="rId3"/>
            </p:custDataLst>
          </p:nvPr>
        </p:nvSpPr>
        <p:spPr>
          <a:xfrm>
            <a:off x="358775" y="7188200"/>
            <a:ext cx="406400" cy="179388"/>
          </a:xfrm>
          <a:prstGeom prst="rect">
            <a:avLst/>
          </a:prstGeom>
        </p:spPr>
        <p:txBody>
          <a:bodyPr lIns="0" tIns="0" rIns="0" bIns="0" anchor="b"/>
          <a:lstStyle/>
          <a:p>
            <a:pPr>
              <a:defRPr/>
            </a:pPr>
            <a:fld id="{BEFC986F-6F64-4AE6-B996-8D66813750C2}" type="slidenum">
              <a:rPr lang="en-US" sz="1000">
                <a:solidFill>
                  <a:srgbClr val="484849"/>
                </a:solidFill>
                <a:latin typeface="Calibri" pitchFamily="34" charset="0"/>
                <a:cs typeface="Arial" charset="0"/>
              </a:rPr>
              <a:pPr>
                <a:defRPr/>
              </a:pPr>
              <a:t>‹#›</a:t>
            </a:fld>
            <a:endParaRPr lang="en-US" sz="1000" dirty="0">
              <a:solidFill>
                <a:srgbClr val="484849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7" name="Rectangle 6" descr="insidelogosection" hidden="1"/>
          <p:cNvSpPr/>
          <p:nvPr userDrawn="1">
            <p:custDataLst>
              <p:tags r:id="rId4"/>
            </p:custDataLst>
          </p:nvPr>
        </p:nvSpPr>
        <p:spPr bwMode="auto">
          <a:xfrm>
            <a:off x="3221213" y="6900200"/>
            <a:ext cx="6480000" cy="28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143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noFill/>
                <a:cs typeface="Arial"/>
              </a:rPr>
              <a:t>align:right;flow:left</a:t>
            </a:r>
          </a:p>
        </p:txBody>
      </p:sp>
      <p:sp>
        <p:nvSpPr>
          <p:cNvPr id="8" name="TextBox 7" descr="insidelogomaxdimension" hidden="1"/>
          <p:cNvSpPr txBox="1"/>
          <p:nvPr userDrawn="1">
            <p:custDataLst>
              <p:tags r:id="rId5"/>
            </p:custDataLst>
          </p:nvPr>
        </p:nvSpPr>
        <p:spPr>
          <a:xfrm>
            <a:off x="8801215" y="6900200"/>
            <a:ext cx="899999" cy="288000"/>
          </a:xfrm>
          <a:prstGeom prst="rect">
            <a:avLst/>
          </a:prstGeom>
          <a:noFill/>
          <a:ln w="3175">
            <a:noFill/>
          </a:ln>
        </p:spPr>
        <p:txBody>
          <a:bodyPr wrap="none" lIns="0" tIns="0" rIns="0" bIns="0" anchor="ctr"/>
          <a:lstStyle/>
          <a:p>
            <a:pPr algn="ctr" defTabSz="473173">
              <a:defRPr/>
            </a:pPr>
            <a:r>
              <a:rPr lang="en-US" sz="800" dirty="0">
                <a:noFill/>
                <a:latin typeface="Calibri" pitchFamily="34" charset="0"/>
              </a:rPr>
              <a:t>Max. logo size</a:t>
            </a:r>
          </a:p>
          <a:p>
            <a:pPr algn="ctr" defTabSz="473173">
              <a:defRPr/>
            </a:pPr>
            <a:r>
              <a:rPr lang="en-US" sz="800" dirty="0">
                <a:noFill/>
                <a:latin typeface="Calibri" pitchFamily="34" charset="0"/>
              </a:rPr>
              <a:t>(H) 8 x (W) 25</a:t>
            </a:r>
            <a:endParaRPr lang="en-GB" sz="800" dirty="0">
              <a:noFill/>
              <a:latin typeface="Calibri" pitchFamily="34" charset="0"/>
            </a:endParaRPr>
          </a:p>
        </p:txBody>
      </p:sp>
      <p:sp>
        <p:nvSpPr>
          <p:cNvPr id="9" name="TextBox 8" descr="insidelogospacer" hidden="1"/>
          <p:cNvSpPr txBox="1"/>
          <p:nvPr userDrawn="1">
            <p:custDataLst>
              <p:tags r:id="rId6"/>
            </p:custDataLst>
          </p:nvPr>
        </p:nvSpPr>
        <p:spPr>
          <a:xfrm>
            <a:off x="8621214" y="6621813"/>
            <a:ext cx="179999" cy="288000"/>
          </a:xfrm>
          <a:prstGeom prst="rect">
            <a:avLst/>
          </a:prstGeom>
          <a:noFill/>
          <a:ln w="3175">
            <a:noFill/>
          </a:ln>
        </p:spPr>
        <p:txBody>
          <a:bodyPr wrap="none" lIns="0" tIns="0" rIns="0" bIns="0" anchor="ctr"/>
          <a:lstStyle/>
          <a:p>
            <a:pPr algn="ctr" defTabSz="473173">
              <a:defRPr/>
            </a:pPr>
            <a:r>
              <a:rPr lang="en-GB" sz="800" dirty="0">
                <a:noFill/>
                <a:latin typeface="Calibri" pitchFamily="34" charset="0"/>
              </a:rPr>
              <a:t>5</a:t>
            </a:r>
          </a:p>
        </p:txBody>
      </p:sp>
      <p:cxnSp>
        <p:nvCxnSpPr>
          <p:cNvPr id="10" name="Straight Connector 10" descr="insidelogosectiondivider" hidden="1"/>
          <p:cNvCxnSpPr>
            <a:cxnSpLocks noChangeShapeType="1"/>
          </p:cNvCxnSpPr>
          <p:nvPr userDrawn="1">
            <p:custDataLst>
              <p:tags r:id="rId7"/>
            </p:custDataLst>
          </p:nvPr>
        </p:nvCxnSpPr>
        <p:spPr bwMode="auto">
          <a:xfrm rot="16200000" flipH="1">
            <a:off x="6317457" y="7044532"/>
            <a:ext cx="287337" cy="0"/>
          </a:xfrm>
          <a:prstGeom prst="line">
            <a:avLst/>
          </a:prstGeom>
          <a:noFill/>
          <a:ln w="6350" algn="ctr">
            <a:solidFill>
              <a:srgbClr val="000000"/>
            </a:solidFill>
            <a:round/>
            <a:headEnd/>
            <a:tailEnd/>
          </a:ln>
        </p:spPr>
      </p:cxnSp>
      <p:sp>
        <p:nvSpPr>
          <p:cNvPr id="11" name="TextBox 10" descr="insidestampspacer" hidden="1"/>
          <p:cNvSpPr txBox="1"/>
          <p:nvPr userDrawn="1">
            <p:custDataLst>
              <p:tags r:id="rId8"/>
            </p:custDataLst>
          </p:nvPr>
        </p:nvSpPr>
        <p:spPr>
          <a:xfrm>
            <a:off x="1471756" y="6843152"/>
            <a:ext cx="108000" cy="180000"/>
          </a:xfrm>
          <a:prstGeom prst="rect">
            <a:avLst/>
          </a:prstGeom>
          <a:noFill/>
          <a:ln w="3175">
            <a:noFill/>
          </a:ln>
        </p:spPr>
        <p:txBody>
          <a:bodyPr wrap="none" lIns="0" tIns="0" rIns="0" bIns="0" anchor="ctr"/>
          <a:lstStyle/>
          <a:p>
            <a:pPr algn="ctr" defTabSz="473173">
              <a:defRPr/>
            </a:pPr>
            <a:r>
              <a:rPr lang="en-US" sz="800" dirty="0">
                <a:noFill/>
                <a:latin typeface="Calibri" pitchFamily="34" charset="0"/>
              </a:rPr>
              <a:t>3</a:t>
            </a:r>
            <a:endParaRPr lang="en-GB" sz="800" dirty="0">
              <a:noFill/>
              <a:latin typeface="Calibri" pitchFamily="34" charset="0"/>
            </a:endParaRPr>
          </a:p>
        </p:txBody>
      </p:sp>
      <p:sp>
        <p:nvSpPr>
          <p:cNvPr id="12" name="Rectangle 11" descr="insidestampmaxdimension" hidden="1"/>
          <p:cNvSpPr/>
          <p:nvPr userDrawn="1">
            <p:custDataLst>
              <p:tags r:id="rId9"/>
            </p:custDataLst>
          </p:nvPr>
        </p:nvSpPr>
        <p:spPr bwMode="auto">
          <a:xfrm>
            <a:off x="358775" y="6621464"/>
            <a:ext cx="2700338" cy="1809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0700">
              <a:defRPr/>
            </a:pPr>
            <a:endParaRPr lang="en-GB" sz="1600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13" name="Rectangle 12" descr="insidebanklogo" hidden="1"/>
          <p:cNvSpPr/>
          <p:nvPr userDrawn="1">
            <p:custDataLst>
              <p:tags r:id="rId10"/>
            </p:custDataLst>
          </p:nvPr>
        </p:nvSpPr>
        <p:spPr bwMode="auto">
          <a:xfrm>
            <a:off x="5463253" y="356617"/>
            <a:ext cx="4237962" cy="36338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143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noFill/>
                <a:cs typeface="Arial"/>
              </a:rPr>
              <a:t>align:right;valign:top;flow:left;reference:insidepage1</a:t>
            </a:r>
          </a:p>
        </p:txBody>
      </p:sp>
      <p:sp>
        <p:nvSpPr>
          <p:cNvPr id="14" name="TextBox 13" descr="insidestamp1shape" hidden="1"/>
          <p:cNvSpPr txBox="1"/>
          <p:nvPr userDrawn="1">
            <p:custDataLst>
              <p:tags r:id="rId11"/>
            </p:custDataLst>
          </p:nvPr>
        </p:nvSpPr>
        <p:spPr>
          <a:xfrm>
            <a:off x="359047" y="7002999"/>
            <a:ext cx="1094833" cy="184666"/>
          </a:xfrm>
          <a:prstGeom prst="rect">
            <a:avLst/>
          </a:prstGeom>
          <a:solidFill>
            <a:srgbClr val="EA7600"/>
          </a:solidFill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72000" tIns="0" rIns="72000" bIns="0" anchor="ctr">
            <a:spAutoFit/>
          </a:bodyPr>
          <a:lstStyle/>
          <a:p>
            <a:pPr algn="ctr">
              <a:defRPr/>
            </a:pPr>
            <a:r>
              <a:rPr lang="en-US" sz="1200" b="1" dirty="0">
                <a:solidFill>
                  <a:srgbClr val="FFFFFF"/>
                </a:solidFill>
                <a:ea typeface="ＭＳ Ｐゴシック" pitchFamily="34" charset="-128"/>
              </a:rPr>
              <a:t>CONFIDENTIAL</a:t>
            </a:r>
            <a:endParaRPr lang="en-GB" sz="1200" dirty="0">
              <a:solidFill>
                <a:srgbClr val="FFFFFF"/>
              </a:solidFill>
              <a:ea typeface="SimHei" pitchFamily="49" charset="-122"/>
            </a:endParaRPr>
          </a:p>
        </p:txBody>
      </p:sp>
      <p:sp>
        <p:nvSpPr>
          <p:cNvPr id="15" name="TextBox 14" descr="insidestamp2shape" hidden="1"/>
          <p:cNvSpPr txBox="1"/>
          <p:nvPr userDrawn="1">
            <p:custDataLst>
              <p:tags r:id="rId12"/>
            </p:custDataLst>
          </p:nvPr>
        </p:nvSpPr>
        <p:spPr>
          <a:xfrm>
            <a:off x="1589737" y="7002999"/>
            <a:ext cx="570202" cy="184666"/>
          </a:xfrm>
          <a:prstGeom prst="rect">
            <a:avLst/>
          </a:prstGeom>
          <a:solidFill>
            <a:srgbClr val="EA7600"/>
          </a:solidFill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72000" tIns="0" rIns="72000" bIns="0" anchor="ctr">
            <a:spAutoFit/>
          </a:bodyPr>
          <a:lstStyle/>
          <a:p>
            <a:pPr algn="ctr">
              <a:defRPr/>
            </a:pPr>
            <a:r>
              <a:rPr lang="en-US" sz="1200" b="1" dirty="0">
                <a:solidFill>
                  <a:srgbClr val="FFFFFF"/>
                </a:solidFill>
                <a:ea typeface="ＭＳ Ｐゴシック" pitchFamily="34" charset="-128"/>
              </a:rPr>
              <a:t>DRAFT</a:t>
            </a:r>
            <a:endParaRPr lang="en-GB" sz="1200" b="1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0" hasCustomPrompt="1"/>
            <p:custDataLst>
              <p:tags r:id="rId13"/>
            </p:custDataLst>
          </p:nvPr>
        </p:nvSpPr>
        <p:spPr>
          <a:xfrm>
            <a:off x="358775" y="360000"/>
            <a:ext cx="7542438" cy="360000"/>
          </a:xfrm>
          <a:prstGeom prst="rect">
            <a:avLst/>
          </a:prstGeom>
        </p:spPr>
        <p:txBody>
          <a:bodyPr/>
          <a:lstStyle>
            <a:lvl1pPr marL="0" marR="0" indent="0" algn="l" defTabSz="4730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800" b="1" baseline="0">
                <a:solidFill>
                  <a:srgbClr val="000000"/>
                </a:solidFill>
                <a:latin typeface="Calibri" pitchFamily="34" charset="0"/>
              </a:defRPr>
            </a:lvl1pPr>
            <a:lvl2pPr>
              <a:buFontTx/>
              <a:buNone/>
              <a:defRPr sz="2800"/>
            </a:lvl2pPr>
            <a:lvl3pPr>
              <a:buFontTx/>
              <a:buNone/>
              <a:defRPr sz="2800"/>
            </a:lvl3pPr>
            <a:lvl4pPr>
              <a:buFontTx/>
              <a:buNone/>
              <a:defRPr sz="2800"/>
            </a:lvl4pPr>
            <a:lvl5pPr>
              <a:buFontTx/>
              <a:buNone/>
              <a:defRPr sz="2800"/>
            </a:lvl5pPr>
          </a:lstStyle>
          <a:p>
            <a:pPr marL="0" marR="0" lvl="0" indent="0" algn="l" defTabSz="4730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Header</a:t>
            </a:r>
          </a:p>
          <a:p>
            <a:pPr lvl="0"/>
            <a:endParaRPr lang="en-US" dirty="0" smtClean="0"/>
          </a:p>
        </p:txBody>
      </p:sp>
      <p:sp>
        <p:nvSpPr>
          <p:cNvPr id="23" name="Text Placeholder 50"/>
          <p:cNvSpPr>
            <a:spLocks noGrp="1"/>
          </p:cNvSpPr>
          <p:nvPr>
            <p:ph type="body" sz="quarter" idx="12"/>
            <p:custDataLst>
              <p:tags r:id="rId14"/>
            </p:custDataLst>
          </p:nvPr>
        </p:nvSpPr>
        <p:spPr>
          <a:xfrm>
            <a:off x="358777" y="1368000"/>
            <a:ext cx="9341212" cy="526775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spcAft>
                <a:spcPts val="400"/>
              </a:spcAft>
              <a:buFont typeface="Calibri" pitchFamily="34" charset="0"/>
              <a:buNone/>
              <a:defRPr sz="900" b="1" baseline="0">
                <a:solidFill>
                  <a:srgbClr val="000000"/>
                </a:solidFill>
                <a:latin typeface="Calibri" pitchFamily="34" charset="0"/>
              </a:defRPr>
            </a:lvl1pPr>
            <a:lvl2pPr marL="0" indent="0">
              <a:spcBef>
                <a:spcPts val="400"/>
              </a:spcBef>
              <a:spcAft>
                <a:spcPts val="400"/>
              </a:spcAft>
              <a:buFont typeface="Calibri" pitchFamily="34" charset="0"/>
              <a:buNone/>
              <a:defRPr sz="900" b="1">
                <a:solidFill>
                  <a:srgbClr val="000000"/>
                </a:solidFill>
                <a:latin typeface="Calibri" pitchFamily="34" charset="0"/>
              </a:defRPr>
            </a:lvl2pPr>
            <a:lvl3pPr marL="0" indent="0">
              <a:spcBef>
                <a:spcPts val="400"/>
              </a:spcBef>
              <a:spcAft>
                <a:spcPts val="400"/>
              </a:spcAft>
              <a:buFont typeface="Calibri" pitchFamily="34" charset="0"/>
              <a:buNone/>
              <a:defRPr lang="en-GB" sz="900" b="1" kern="1200" dirty="0" smtClean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+mn-cs"/>
              </a:defRPr>
            </a:lvl3pPr>
            <a:lvl4pPr marL="0" indent="0">
              <a:spcBef>
                <a:spcPts val="400"/>
              </a:spcBef>
              <a:spcAft>
                <a:spcPts val="400"/>
              </a:spcAft>
              <a:buFont typeface="Calibri" pitchFamily="34" charset="0"/>
              <a:buNone/>
              <a:defRPr lang="en-GB" sz="900" b="1" kern="1200" dirty="0" smtClean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+mn-cs"/>
              </a:defRPr>
            </a:lvl4pPr>
            <a:lvl5pPr marL="0" indent="0">
              <a:spcBef>
                <a:spcPts val="400"/>
              </a:spcBef>
              <a:spcAft>
                <a:spcPts val="400"/>
              </a:spcAft>
              <a:buFont typeface="Arial" pitchFamily="34" charset="0"/>
              <a:buNone/>
              <a:defRPr lang="en-GB" sz="900" b="1" kern="1200" dirty="0" smtClean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+mn-cs"/>
              </a:defRPr>
            </a:lvl5pPr>
            <a:lvl6pPr marL="0" indent="0">
              <a:spcBef>
                <a:spcPts val="400"/>
              </a:spcBef>
              <a:spcAft>
                <a:spcPts val="400"/>
              </a:spcAft>
              <a:buNone/>
              <a:defRPr lang="en-GB" sz="900" b="1" kern="1200" dirty="0" smtClean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+mn-cs"/>
              </a:defRPr>
            </a:lvl6pPr>
            <a:lvl7pPr marL="0" indent="0">
              <a:spcBef>
                <a:spcPts val="400"/>
              </a:spcBef>
              <a:spcAft>
                <a:spcPts val="400"/>
              </a:spcAft>
              <a:buFont typeface="Arial" pitchFamily="34" charset="0"/>
              <a:buNone/>
              <a:defRPr lang="en-GB" sz="900" b="1" kern="1200" dirty="0" smtClean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+mn-cs"/>
              </a:defRPr>
            </a:lvl7pPr>
            <a:lvl8pPr marL="0" indent="0">
              <a:spcBef>
                <a:spcPts val="400"/>
              </a:spcBef>
              <a:spcAft>
                <a:spcPts val="400"/>
              </a:spcAft>
              <a:buFont typeface="Arial" pitchFamily="34" charset="0"/>
              <a:buNone/>
              <a:defRPr lang="en-GB" sz="900" b="1" kern="1200" dirty="0" smtClean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+mn-cs"/>
              </a:defRPr>
            </a:lvl8pPr>
            <a:lvl9pPr marL="0" indent="0">
              <a:spcBef>
                <a:spcPts val="400"/>
              </a:spcBef>
              <a:spcAft>
                <a:spcPts val="400"/>
              </a:spcAft>
              <a:buFont typeface="Arial" pitchFamily="34" charset="0"/>
              <a:buNone/>
              <a:defRPr lang="en-US" sz="900" b="1" kern="1200" dirty="0" smtClean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49" name="Picture 48"/>
          <p:cNvPicPr>
            <a:picLocks noChangeAspect="1"/>
          </p:cNvPicPr>
          <p:nvPr userDrawn="1">
            <p:custDataLst>
              <p:tags r:id="rId15"/>
            </p:custDataLst>
          </p:nvPr>
        </p:nvPicPr>
        <p:blipFill>
          <a:blip r:embed="rId17"/>
          <a:stretch>
            <a:fillRect/>
          </a:stretch>
        </p:blipFill>
        <p:spPr>
          <a:xfrm>
            <a:off x="8351521" y="356615"/>
            <a:ext cx="1349693" cy="3486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insidestampsection" hidden="1"/>
          <p:cNvSpPr/>
          <p:nvPr userDrawn="1">
            <p:custDataLst>
              <p:tags r:id="rId1"/>
            </p:custDataLst>
          </p:nvPr>
        </p:nvSpPr>
        <p:spPr bwMode="auto">
          <a:xfrm>
            <a:off x="358777" y="7009788"/>
            <a:ext cx="2699999" cy="180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143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noFill/>
                <a:cs typeface="Arial"/>
              </a:rPr>
              <a:t>align:left;flow:right</a:t>
            </a:r>
          </a:p>
        </p:txBody>
      </p:sp>
      <p:cxnSp>
        <p:nvCxnSpPr>
          <p:cNvPr id="5" name="Straight Connector 4"/>
          <p:cNvCxnSpPr/>
          <p:nvPr userDrawn="1">
            <p:custDataLst>
              <p:tags r:id="rId2"/>
            </p:custDataLst>
          </p:nvPr>
        </p:nvCxnSpPr>
        <p:spPr>
          <a:xfrm>
            <a:off x="358775" y="1008064"/>
            <a:ext cx="9340850" cy="1587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1"/>
          <p:cNvSpPr txBox="1">
            <a:spLocks/>
          </p:cNvSpPr>
          <p:nvPr userDrawn="1">
            <p:custDataLst>
              <p:tags r:id="rId3"/>
            </p:custDataLst>
          </p:nvPr>
        </p:nvSpPr>
        <p:spPr>
          <a:xfrm>
            <a:off x="358775" y="7188200"/>
            <a:ext cx="406400" cy="179388"/>
          </a:xfrm>
          <a:prstGeom prst="rect">
            <a:avLst/>
          </a:prstGeom>
        </p:spPr>
        <p:txBody>
          <a:bodyPr lIns="0" tIns="0" rIns="0" bIns="0" anchor="b"/>
          <a:lstStyle/>
          <a:p>
            <a:pPr>
              <a:defRPr/>
            </a:pPr>
            <a:fld id="{3945FC93-4AFE-4105-AB00-7CA0A674B19B}" type="slidenum">
              <a:rPr lang="en-US" sz="1000">
                <a:solidFill>
                  <a:srgbClr val="484849"/>
                </a:solidFill>
                <a:latin typeface="Calibri" pitchFamily="34" charset="0"/>
                <a:cs typeface="Arial" charset="0"/>
              </a:rPr>
              <a:pPr>
                <a:defRPr/>
              </a:pPr>
              <a:t>‹#›</a:t>
            </a:fld>
            <a:endParaRPr lang="en-US" sz="1000" dirty="0">
              <a:solidFill>
                <a:srgbClr val="484849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7" name="Rectangle 6" descr="insidelogosection" hidden="1"/>
          <p:cNvSpPr/>
          <p:nvPr userDrawn="1">
            <p:custDataLst>
              <p:tags r:id="rId4"/>
            </p:custDataLst>
          </p:nvPr>
        </p:nvSpPr>
        <p:spPr bwMode="auto">
          <a:xfrm>
            <a:off x="3221213" y="6900200"/>
            <a:ext cx="6480000" cy="28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143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noFill/>
                <a:cs typeface="Arial"/>
              </a:rPr>
              <a:t>align:right;flow:left</a:t>
            </a:r>
          </a:p>
        </p:txBody>
      </p:sp>
      <p:sp>
        <p:nvSpPr>
          <p:cNvPr id="8" name="TextBox 7" descr="insidelogomaxdimension" hidden="1"/>
          <p:cNvSpPr txBox="1"/>
          <p:nvPr userDrawn="1">
            <p:custDataLst>
              <p:tags r:id="rId5"/>
            </p:custDataLst>
          </p:nvPr>
        </p:nvSpPr>
        <p:spPr>
          <a:xfrm>
            <a:off x="8801215" y="6900200"/>
            <a:ext cx="899999" cy="288000"/>
          </a:xfrm>
          <a:prstGeom prst="rect">
            <a:avLst/>
          </a:prstGeom>
          <a:noFill/>
          <a:ln w="3175">
            <a:noFill/>
          </a:ln>
        </p:spPr>
        <p:txBody>
          <a:bodyPr wrap="none" lIns="0" tIns="0" rIns="0" bIns="0" anchor="ctr"/>
          <a:lstStyle/>
          <a:p>
            <a:pPr algn="ctr" defTabSz="473173">
              <a:defRPr/>
            </a:pPr>
            <a:r>
              <a:rPr lang="en-US" sz="800" dirty="0">
                <a:noFill/>
                <a:latin typeface="Calibri" pitchFamily="34" charset="0"/>
              </a:rPr>
              <a:t>Max. logo size</a:t>
            </a:r>
          </a:p>
          <a:p>
            <a:pPr algn="ctr" defTabSz="473173">
              <a:defRPr/>
            </a:pPr>
            <a:r>
              <a:rPr lang="en-US" sz="800" dirty="0">
                <a:noFill/>
                <a:latin typeface="Calibri" pitchFamily="34" charset="0"/>
              </a:rPr>
              <a:t>(H) 8 x (W) 25</a:t>
            </a:r>
            <a:endParaRPr lang="en-GB" sz="800" dirty="0">
              <a:noFill/>
              <a:latin typeface="Calibri" pitchFamily="34" charset="0"/>
            </a:endParaRPr>
          </a:p>
        </p:txBody>
      </p:sp>
      <p:sp>
        <p:nvSpPr>
          <p:cNvPr id="9" name="TextBox 8" descr="insidelogospacer" hidden="1"/>
          <p:cNvSpPr txBox="1"/>
          <p:nvPr userDrawn="1">
            <p:custDataLst>
              <p:tags r:id="rId6"/>
            </p:custDataLst>
          </p:nvPr>
        </p:nvSpPr>
        <p:spPr>
          <a:xfrm>
            <a:off x="8621214" y="6621813"/>
            <a:ext cx="179999" cy="288000"/>
          </a:xfrm>
          <a:prstGeom prst="rect">
            <a:avLst/>
          </a:prstGeom>
          <a:noFill/>
          <a:ln w="3175">
            <a:noFill/>
          </a:ln>
        </p:spPr>
        <p:txBody>
          <a:bodyPr wrap="none" lIns="0" tIns="0" rIns="0" bIns="0" anchor="ctr"/>
          <a:lstStyle/>
          <a:p>
            <a:pPr algn="ctr" defTabSz="473173">
              <a:defRPr/>
            </a:pPr>
            <a:r>
              <a:rPr lang="en-GB" sz="800" dirty="0">
                <a:noFill/>
                <a:latin typeface="Calibri" pitchFamily="34" charset="0"/>
              </a:rPr>
              <a:t>5</a:t>
            </a:r>
          </a:p>
        </p:txBody>
      </p:sp>
      <p:cxnSp>
        <p:nvCxnSpPr>
          <p:cNvPr id="10" name="Straight Connector 9" descr="insidelogosectiondivider" hidden="1"/>
          <p:cNvCxnSpPr>
            <a:cxnSpLocks noChangeShapeType="1"/>
          </p:cNvCxnSpPr>
          <p:nvPr userDrawn="1">
            <p:custDataLst>
              <p:tags r:id="rId7"/>
            </p:custDataLst>
          </p:nvPr>
        </p:nvCxnSpPr>
        <p:spPr bwMode="auto">
          <a:xfrm rot="16200000" flipH="1">
            <a:off x="6317457" y="7044532"/>
            <a:ext cx="287337" cy="0"/>
          </a:xfrm>
          <a:prstGeom prst="line">
            <a:avLst/>
          </a:prstGeom>
          <a:noFill/>
          <a:ln w="6350" algn="ctr">
            <a:solidFill>
              <a:srgbClr val="000000"/>
            </a:solidFill>
            <a:round/>
            <a:headEnd/>
            <a:tailEnd/>
          </a:ln>
        </p:spPr>
      </p:cxnSp>
      <p:sp>
        <p:nvSpPr>
          <p:cNvPr id="11" name="TextBox 10" descr="insidestampspacer" hidden="1"/>
          <p:cNvSpPr txBox="1"/>
          <p:nvPr userDrawn="1">
            <p:custDataLst>
              <p:tags r:id="rId8"/>
            </p:custDataLst>
          </p:nvPr>
        </p:nvSpPr>
        <p:spPr>
          <a:xfrm>
            <a:off x="1471756" y="6843152"/>
            <a:ext cx="108000" cy="180000"/>
          </a:xfrm>
          <a:prstGeom prst="rect">
            <a:avLst/>
          </a:prstGeom>
          <a:noFill/>
          <a:ln w="3175">
            <a:noFill/>
          </a:ln>
        </p:spPr>
        <p:txBody>
          <a:bodyPr wrap="none" lIns="0" tIns="0" rIns="0" bIns="0" anchor="ctr"/>
          <a:lstStyle/>
          <a:p>
            <a:pPr algn="ctr" defTabSz="473173">
              <a:defRPr/>
            </a:pPr>
            <a:r>
              <a:rPr lang="en-US" sz="800" dirty="0">
                <a:noFill/>
                <a:latin typeface="Calibri" pitchFamily="34" charset="0"/>
              </a:rPr>
              <a:t>3</a:t>
            </a:r>
            <a:endParaRPr lang="en-GB" sz="800" dirty="0">
              <a:noFill/>
              <a:latin typeface="Calibri" pitchFamily="34" charset="0"/>
            </a:endParaRPr>
          </a:p>
        </p:txBody>
      </p:sp>
      <p:sp>
        <p:nvSpPr>
          <p:cNvPr id="12" name="Rectangle 11" descr="insidestampmaxdimension" hidden="1"/>
          <p:cNvSpPr/>
          <p:nvPr userDrawn="1">
            <p:custDataLst>
              <p:tags r:id="rId9"/>
            </p:custDataLst>
          </p:nvPr>
        </p:nvSpPr>
        <p:spPr bwMode="auto">
          <a:xfrm>
            <a:off x="358775" y="6621464"/>
            <a:ext cx="2700338" cy="1809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0700">
              <a:defRPr/>
            </a:pPr>
            <a:endParaRPr lang="en-GB" sz="1600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13" name="Rectangle 12" descr="insidebanklogo" hidden="1"/>
          <p:cNvSpPr/>
          <p:nvPr userDrawn="1">
            <p:custDataLst>
              <p:tags r:id="rId10"/>
            </p:custDataLst>
          </p:nvPr>
        </p:nvSpPr>
        <p:spPr bwMode="auto">
          <a:xfrm>
            <a:off x="5463253" y="356617"/>
            <a:ext cx="4237962" cy="36338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143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noFill/>
                <a:cs typeface="Arial"/>
              </a:rPr>
              <a:t>align:right;valign:top;flow:left;reference:insidepage1</a:t>
            </a:r>
          </a:p>
        </p:txBody>
      </p:sp>
      <p:sp>
        <p:nvSpPr>
          <p:cNvPr id="14" name="TextBox 13" descr="insidestamp1shape" hidden="1"/>
          <p:cNvSpPr txBox="1"/>
          <p:nvPr userDrawn="1">
            <p:custDataLst>
              <p:tags r:id="rId11"/>
            </p:custDataLst>
          </p:nvPr>
        </p:nvSpPr>
        <p:spPr>
          <a:xfrm>
            <a:off x="359047" y="7002999"/>
            <a:ext cx="1094833" cy="184666"/>
          </a:xfrm>
          <a:prstGeom prst="rect">
            <a:avLst/>
          </a:prstGeom>
          <a:solidFill>
            <a:srgbClr val="EA7600"/>
          </a:solidFill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72000" tIns="0" rIns="72000" bIns="0" anchor="ctr">
            <a:spAutoFit/>
          </a:bodyPr>
          <a:lstStyle/>
          <a:p>
            <a:pPr algn="ctr">
              <a:defRPr/>
            </a:pPr>
            <a:r>
              <a:rPr lang="en-US" sz="1200" b="1" dirty="0">
                <a:solidFill>
                  <a:srgbClr val="FFFFFF"/>
                </a:solidFill>
                <a:ea typeface="ＭＳ Ｐゴシック" pitchFamily="34" charset="-128"/>
              </a:rPr>
              <a:t>CONFIDENTIAL</a:t>
            </a:r>
            <a:endParaRPr lang="en-GB" sz="1200" dirty="0">
              <a:solidFill>
                <a:srgbClr val="FFFFFF"/>
              </a:solidFill>
              <a:ea typeface="SimHei" pitchFamily="49" charset="-122"/>
            </a:endParaRPr>
          </a:p>
        </p:txBody>
      </p:sp>
      <p:sp>
        <p:nvSpPr>
          <p:cNvPr id="15" name="TextBox 14" descr="insidestamp2shape" hidden="1"/>
          <p:cNvSpPr txBox="1"/>
          <p:nvPr userDrawn="1">
            <p:custDataLst>
              <p:tags r:id="rId12"/>
            </p:custDataLst>
          </p:nvPr>
        </p:nvSpPr>
        <p:spPr>
          <a:xfrm>
            <a:off x="1589737" y="7002999"/>
            <a:ext cx="570202" cy="184666"/>
          </a:xfrm>
          <a:prstGeom prst="rect">
            <a:avLst/>
          </a:prstGeom>
          <a:solidFill>
            <a:srgbClr val="EA7600"/>
          </a:solidFill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72000" tIns="0" rIns="72000" bIns="0" anchor="ctr">
            <a:spAutoFit/>
          </a:bodyPr>
          <a:lstStyle/>
          <a:p>
            <a:pPr algn="ctr">
              <a:defRPr/>
            </a:pPr>
            <a:r>
              <a:rPr lang="en-US" sz="1200" b="1" dirty="0">
                <a:solidFill>
                  <a:srgbClr val="FFFFFF"/>
                </a:solidFill>
                <a:ea typeface="ＭＳ Ｐゴシック" pitchFamily="34" charset="-128"/>
              </a:rPr>
              <a:t>DRAFT</a:t>
            </a:r>
            <a:endParaRPr lang="en-GB" sz="1200" b="1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/>
            <p:custDataLst>
              <p:tags r:id="rId13"/>
            </p:custDataLst>
          </p:nvPr>
        </p:nvSpPr>
        <p:spPr/>
        <p:txBody>
          <a:bodyPr/>
          <a:lstStyle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0" hasCustomPrompt="1"/>
            <p:custDataLst>
              <p:tags r:id="rId14"/>
            </p:custDataLst>
          </p:nvPr>
        </p:nvSpPr>
        <p:spPr>
          <a:xfrm>
            <a:off x="358775" y="360000"/>
            <a:ext cx="7542438" cy="360000"/>
          </a:xfrm>
          <a:prstGeom prst="rect">
            <a:avLst/>
          </a:prstGeom>
        </p:spPr>
        <p:txBody>
          <a:bodyPr/>
          <a:lstStyle>
            <a:lvl1pPr marL="0" marR="0" indent="0" algn="l" defTabSz="4730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800" b="1" baseline="0">
                <a:solidFill>
                  <a:srgbClr val="000000"/>
                </a:solidFill>
                <a:latin typeface="Calibri" pitchFamily="34" charset="0"/>
              </a:defRPr>
            </a:lvl1pPr>
            <a:lvl2pPr>
              <a:buFontTx/>
              <a:buNone/>
              <a:defRPr sz="2800"/>
            </a:lvl2pPr>
            <a:lvl3pPr>
              <a:buFontTx/>
              <a:buNone/>
              <a:defRPr sz="2800"/>
            </a:lvl3pPr>
            <a:lvl4pPr>
              <a:buFontTx/>
              <a:buNone/>
              <a:defRPr sz="2800"/>
            </a:lvl4pPr>
            <a:lvl5pPr>
              <a:buFontTx/>
              <a:buNone/>
              <a:defRPr sz="2800"/>
            </a:lvl5pPr>
          </a:lstStyle>
          <a:p>
            <a:pPr marL="0" marR="0" lvl="0" indent="0" algn="l" defTabSz="4730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Header</a:t>
            </a:r>
          </a:p>
          <a:p>
            <a:pPr lvl="0"/>
            <a:endParaRPr lang="en-US" dirty="0" smtClean="0"/>
          </a:p>
        </p:txBody>
      </p:sp>
      <p:pic>
        <p:nvPicPr>
          <p:cNvPr id="49" name="Picture 48"/>
          <p:cNvPicPr>
            <a:picLocks noChangeAspect="1"/>
          </p:cNvPicPr>
          <p:nvPr userDrawn="1">
            <p:custDataLst>
              <p:tags r:id="rId15"/>
            </p:custDataLst>
          </p:nvPr>
        </p:nvPicPr>
        <p:blipFill>
          <a:blip r:embed="rId17"/>
          <a:stretch>
            <a:fillRect/>
          </a:stretch>
        </p:blipFill>
        <p:spPr>
          <a:xfrm>
            <a:off x="8351521" y="356615"/>
            <a:ext cx="1349693" cy="3486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Slide - Columns 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descr="insidestampsection" hidden="1"/>
          <p:cNvSpPr/>
          <p:nvPr userDrawn="1">
            <p:custDataLst>
              <p:tags r:id="rId1"/>
            </p:custDataLst>
          </p:nvPr>
        </p:nvSpPr>
        <p:spPr bwMode="auto">
          <a:xfrm>
            <a:off x="358777" y="7009788"/>
            <a:ext cx="2699999" cy="180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143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noFill/>
                <a:cs typeface="Arial"/>
              </a:rPr>
              <a:t>align:left;flow:right</a:t>
            </a:r>
          </a:p>
        </p:txBody>
      </p:sp>
      <p:cxnSp>
        <p:nvCxnSpPr>
          <p:cNvPr id="6" name="Straight Connector 5"/>
          <p:cNvCxnSpPr/>
          <p:nvPr userDrawn="1">
            <p:custDataLst>
              <p:tags r:id="rId2"/>
            </p:custDataLst>
          </p:nvPr>
        </p:nvCxnSpPr>
        <p:spPr>
          <a:xfrm>
            <a:off x="358775" y="1008064"/>
            <a:ext cx="9340850" cy="1587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1"/>
          <p:cNvSpPr txBox="1">
            <a:spLocks/>
          </p:cNvSpPr>
          <p:nvPr userDrawn="1">
            <p:custDataLst>
              <p:tags r:id="rId3"/>
            </p:custDataLst>
          </p:nvPr>
        </p:nvSpPr>
        <p:spPr>
          <a:xfrm>
            <a:off x="358775" y="7188200"/>
            <a:ext cx="406400" cy="179388"/>
          </a:xfrm>
          <a:prstGeom prst="rect">
            <a:avLst/>
          </a:prstGeom>
        </p:spPr>
        <p:txBody>
          <a:bodyPr lIns="0" tIns="0" rIns="0" bIns="0" anchor="b"/>
          <a:lstStyle/>
          <a:p>
            <a:pPr>
              <a:defRPr/>
            </a:pPr>
            <a:fld id="{8D58B3B8-F23B-4E19-98C8-E70A6DD0A9B6}" type="slidenum">
              <a:rPr lang="en-US" sz="1000">
                <a:solidFill>
                  <a:srgbClr val="484849"/>
                </a:solidFill>
                <a:latin typeface="Calibri" pitchFamily="34" charset="0"/>
                <a:cs typeface="Arial" charset="0"/>
              </a:rPr>
              <a:pPr>
                <a:defRPr/>
              </a:pPr>
              <a:t>‹#›</a:t>
            </a:fld>
            <a:endParaRPr lang="en-US" sz="1000" dirty="0">
              <a:solidFill>
                <a:srgbClr val="484849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8" name="Rectangle 7" descr="insidelogosection" hidden="1"/>
          <p:cNvSpPr/>
          <p:nvPr userDrawn="1">
            <p:custDataLst>
              <p:tags r:id="rId4"/>
            </p:custDataLst>
          </p:nvPr>
        </p:nvSpPr>
        <p:spPr bwMode="auto">
          <a:xfrm>
            <a:off x="3221213" y="6900200"/>
            <a:ext cx="6480000" cy="28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143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noFill/>
                <a:cs typeface="Arial"/>
              </a:rPr>
              <a:t>align:right;flow:left</a:t>
            </a:r>
          </a:p>
        </p:txBody>
      </p:sp>
      <p:sp>
        <p:nvSpPr>
          <p:cNvPr id="9" name="TextBox 8" descr="insidelogomaxdimension" hidden="1"/>
          <p:cNvSpPr txBox="1"/>
          <p:nvPr userDrawn="1">
            <p:custDataLst>
              <p:tags r:id="rId5"/>
            </p:custDataLst>
          </p:nvPr>
        </p:nvSpPr>
        <p:spPr>
          <a:xfrm>
            <a:off x="8801215" y="6900200"/>
            <a:ext cx="899999" cy="288000"/>
          </a:xfrm>
          <a:prstGeom prst="rect">
            <a:avLst/>
          </a:prstGeom>
          <a:noFill/>
          <a:ln w="3175">
            <a:noFill/>
          </a:ln>
        </p:spPr>
        <p:txBody>
          <a:bodyPr wrap="none" lIns="0" tIns="0" rIns="0" bIns="0" anchor="ctr"/>
          <a:lstStyle/>
          <a:p>
            <a:pPr algn="ctr" defTabSz="473173">
              <a:defRPr/>
            </a:pPr>
            <a:r>
              <a:rPr lang="en-US" sz="800" dirty="0">
                <a:noFill/>
                <a:latin typeface="Calibri" pitchFamily="34" charset="0"/>
              </a:rPr>
              <a:t>Max. logo size</a:t>
            </a:r>
          </a:p>
          <a:p>
            <a:pPr algn="ctr" defTabSz="473173">
              <a:defRPr/>
            </a:pPr>
            <a:r>
              <a:rPr lang="en-US" sz="800" dirty="0">
                <a:noFill/>
                <a:latin typeface="Calibri" pitchFamily="34" charset="0"/>
              </a:rPr>
              <a:t>(H) 8 x (W) 25</a:t>
            </a:r>
            <a:endParaRPr lang="en-GB" sz="800" dirty="0">
              <a:noFill/>
              <a:latin typeface="Calibri" pitchFamily="34" charset="0"/>
            </a:endParaRPr>
          </a:p>
        </p:txBody>
      </p:sp>
      <p:sp>
        <p:nvSpPr>
          <p:cNvPr id="10" name="TextBox 9" descr="insidelogospacer" hidden="1"/>
          <p:cNvSpPr txBox="1"/>
          <p:nvPr userDrawn="1">
            <p:custDataLst>
              <p:tags r:id="rId6"/>
            </p:custDataLst>
          </p:nvPr>
        </p:nvSpPr>
        <p:spPr>
          <a:xfrm>
            <a:off x="8621214" y="6621813"/>
            <a:ext cx="179999" cy="288000"/>
          </a:xfrm>
          <a:prstGeom prst="rect">
            <a:avLst/>
          </a:prstGeom>
          <a:noFill/>
          <a:ln w="3175">
            <a:noFill/>
          </a:ln>
        </p:spPr>
        <p:txBody>
          <a:bodyPr wrap="none" lIns="0" tIns="0" rIns="0" bIns="0" anchor="ctr"/>
          <a:lstStyle/>
          <a:p>
            <a:pPr algn="ctr" defTabSz="473173">
              <a:defRPr/>
            </a:pPr>
            <a:r>
              <a:rPr lang="en-GB" sz="800" dirty="0">
                <a:noFill/>
                <a:latin typeface="Calibri" pitchFamily="34" charset="0"/>
              </a:rPr>
              <a:t>5</a:t>
            </a:r>
          </a:p>
        </p:txBody>
      </p:sp>
      <p:cxnSp>
        <p:nvCxnSpPr>
          <p:cNvPr id="11" name="Straight Connector 9" descr="insidelogosectiondivider" hidden="1"/>
          <p:cNvCxnSpPr>
            <a:cxnSpLocks noChangeShapeType="1"/>
          </p:cNvCxnSpPr>
          <p:nvPr userDrawn="1">
            <p:custDataLst>
              <p:tags r:id="rId7"/>
            </p:custDataLst>
          </p:nvPr>
        </p:nvCxnSpPr>
        <p:spPr bwMode="auto">
          <a:xfrm rot="16200000" flipH="1">
            <a:off x="6317457" y="7044532"/>
            <a:ext cx="287337" cy="0"/>
          </a:xfrm>
          <a:prstGeom prst="line">
            <a:avLst/>
          </a:prstGeom>
          <a:noFill/>
          <a:ln w="6350" algn="ctr">
            <a:solidFill>
              <a:srgbClr val="000000"/>
            </a:solidFill>
            <a:round/>
            <a:headEnd/>
            <a:tailEnd/>
          </a:ln>
        </p:spPr>
      </p:cxnSp>
      <p:sp>
        <p:nvSpPr>
          <p:cNvPr id="12" name="TextBox 11" descr="insidestampspacer" hidden="1"/>
          <p:cNvSpPr txBox="1"/>
          <p:nvPr userDrawn="1">
            <p:custDataLst>
              <p:tags r:id="rId8"/>
            </p:custDataLst>
          </p:nvPr>
        </p:nvSpPr>
        <p:spPr>
          <a:xfrm>
            <a:off x="1471756" y="6843152"/>
            <a:ext cx="108000" cy="180000"/>
          </a:xfrm>
          <a:prstGeom prst="rect">
            <a:avLst/>
          </a:prstGeom>
          <a:noFill/>
          <a:ln w="3175">
            <a:noFill/>
          </a:ln>
        </p:spPr>
        <p:txBody>
          <a:bodyPr wrap="none" lIns="0" tIns="0" rIns="0" bIns="0" anchor="ctr"/>
          <a:lstStyle/>
          <a:p>
            <a:pPr algn="ctr" defTabSz="473173">
              <a:defRPr/>
            </a:pPr>
            <a:r>
              <a:rPr lang="en-US" sz="800" dirty="0">
                <a:noFill/>
                <a:latin typeface="Calibri" pitchFamily="34" charset="0"/>
              </a:rPr>
              <a:t>3</a:t>
            </a:r>
            <a:endParaRPr lang="en-GB" sz="800" dirty="0">
              <a:noFill/>
              <a:latin typeface="Calibri" pitchFamily="34" charset="0"/>
            </a:endParaRPr>
          </a:p>
        </p:txBody>
      </p:sp>
      <p:sp>
        <p:nvSpPr>
          <p:cNvPr id="13" name="Rectangle 12" descr="insidestampmaxdimension" hidden="1"/>
          <p:cNvSpPr/>
          <p:nvPr userDrawn="1">
            <p:custDataLst>
              <p:tags r:id="rId9"/>
            </p:custDataLst>
          </p:nvPr>
        </p:nvSpPr>
        <p:spPr bwMode="auto">
          <a:xfrm>
            <a:off x="358775" y="6621464"/>
            <a:ext cx="2700338" cy="1809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0700">
              <a:defRPr/>
            </a:pPr>
            <a:endParaRPr lang="en-GB" sz="1600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14" name="Rectangle 13" descr="insidebanklogo" hidden="1"/>
          <p:cNvSpPr/>
          <p:nvPr userDrawn="1">
            <p:custDataLst>
              <p:tags r:id="rId10"/>
            </p:custDataLst>
          </p:nvPr>
        </p:nvSpPr>
        <p:spPr bwMode="auto">
          <a:xfrm>
            <a:off x="5463253" y="356617"/>
            <a:ext cx="4237962" cy="36338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143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noFill/>
                <a:cs typeface="Arial"/>
              </a:rPr>
              <a:t>align:right;valign:top;flow:left;reference:insidepage1</a:t>
            </a:r>
          </a:p>
        </p:txBody>
      </p:sp>
      <p:sp>
        <p:nvSpPr>
          <p:cNvPr id="15" name="TextBox 14" descr="insidestamp1shape" hidden="1"/>
          <p:cNvSpPr txBox="1"/>
          <p:nvPr userDrawn="1">
            <p:custDataLst>
              <p:tags r:id="rId11"/>
            </p:custDataLst>
          </p:nvPr>
        </p:nvSpPr>
        <p:spPr>
          <a:xfrm>
            <a:off x="359047" y="7002999"/>
            <a:ext cx="1094833" cy="184666"/>
          </a:xfrm>
          <a:prstGeom prst="rect">
            <a:avLst/>
          </a:prstGeom>
          <a:solidFill>
            <a:srgbClr val="EA7600"/>
          </a:solidFill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72000" tIns="0" rIns="72000" bIns="0" anchor="ctr">
            <a:spAutoFit/>
          </a:bodyPr>
          <a:lstStyle/>
          <a:p>
            <a:pPr algn="ctr">
              <a:defRPr/>
            </a:pPr>
            <a:r>
              <a:rPr lang="en-US" sz="1200" b="1" dirty="0">
                <a:solidFill>
                  <a:srgbClr val="FFFFFF"/>
                </a:solidFill>
                <a:ea typeface="ＭＳ Ｐゴシック" pitchFamily="34" charset="-128"/>
              </a:rPr>
              <a:t>CONFIDENTIAL</a:t>
            </a:r>
            <a:endParaRPr lang="en-GB" sz="1200" dirty="0">
              <a:solidFill>
                <a:srgbClr val="FFFFFF"/>
              </a:solidFill>
              <a:ea typeface="SimHei" pitchFamily="49" charset="-122"/>
            </a:endParaRPr>
          </a:p>
        </p:txBody>
      </p:sp>
      <p:sp>
        <p:nvSpPr>
          <p:cNvPr id="16" name="TextBox 15" descr="insidestamp2shape" hidden="1"/>
          <p:cNvSpPr txBox="1"/>
          <p:nvPr userDrawn="1">
            <p:custDataLst>
              <p:tags r:id="rId12"/>
            </p:custDataLst>
          </p:nvPr>
        </p:nvSpPr>
        <p:spPr>
          <a:xfrm>
            <a:off x="1589737" y="7002999"/>
            <a:ext cx="570202" cy="184666"/>
          </a:xfrm>
          <a:prstGeom prst="rect">
            <a:avLst/>
          </a:prstGeom>
          <a:solidFill>
            <a:srgbClr val="EA7600"/>
          </a:solidFill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72000" tIns="0" rIns="72000" bIns="0" anchor="ctr">
            <a:spAutoFit/>
          </a:bodyPr>
          <a:lstStyle/>
          <a:p>
            <a:pPr algn="ctr">
              <a:defRPr/>
            </a:pPr>
            <a:r>
              <a:rPr lang="en-US" sz="1200" b="1" dirty="0">
                <a:solidFill>
                  <a:srgbClr val="FFFFFF"/>
                </a:solidFill>
                <a:ea typeface="ＭＳ Ｐゴシック" pitchFamily="34" charset="-128"/>
              </a:rPr>
              <a:t>DRAFT</a:t>
            </a:r>
            <a:endParaRPr lang="en-GB" sz="1200" b="1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/>
            <p:custDataLst>
              <p:tags r:id="rId13"/>
            </p:custDataLst>
          </p:nvPr>
        </p:nvSpPr>
        <p:spPr>
          <a:xfrm>
            <a:off x="5203826" y="1368426"/>
            <a:ext cx="4489450" cy="5267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"/>
            <p:custDataLst>
              <p:tags r:id="rId14"/>
            </p:custDataLst>
          </p:nvPr>
        </p:nvSpPr>
        <p:spPr>
          <a:xfrm>
            <a:off x="358776" y="1368426"/>
            <a:ext cx="4489450" cy="52673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Text Placeholder 41"/>
          <p:cNvSpPr>
            <a:spLocks noGrp="1"/>
          </p:cNvSpPr>
          <p:nvPr>
            <p:ph type="body" sz="quarter" idx="10" hasCustomPrompt="1"/>
            <p:custDataLst>
              <p:tags r:id="rId15"/>
            </p:custDataLst>
          </p:nvPr>
        </p:nvSpPr>
        <p:spPr>
          <a:xfrm>
            <a:off x="358775" y="360000"/>
            <a:ext cx="7542438" cy="360000"/>
          </a:xfrm>
          <a:prstGeom prst="rect">
            <a:avLst/>
          </a:prstGeom>
        </p:spPr>
        <p:txBody>
          <a:bodyPr/>
          <a:lstStyle>
            <a:lvl1pPr marL="0" marR="0" indent="0" algn="l" defTabSz="4730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800" b="1" baseline="0">
                <a:solidFill>
                  <a:srgbClr val="000000"/>
                </a:solidFill>
                <a:latin typeface="Calibri" pitchFamily="34" charset="0"/>
              </a:defRPr>
            </a:lvl1pPr>
            <a:lvl2pPr>
              <a:buFontTx/>
              <a:buNone/>
              <a:defRPr sz="2800"/>
            </a:lvl2pPr>
            <a:lvl3pPr>
              <a:buFontTx/>
              <a:buNone/>
              <a:defRPr sz="2800"/>
            </a:lvl3pPr>
            <a:lvl4pPr>
              <a:buFontTx/>
              <a:buNone/>
              <a:defRPr sz="2800"/>
            </a:lvl4pPr>
            <a:lvl5pPr>
              <a:buFontTx/>
              <a:buNone/>
              <a:defRPr sz="2800"/>
            </a:lvl5pPr>
          </a:lstStyle>
          <a:p>
            <a:pPr marL="0" marR="0" lvl="0" indent="0" algn="l" defTabSz="4730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Header</a:t>
            </a:r>
          </a:p>
          <a:p>
            <a:pPr lvl="0"/>
            <a:endParaRPr lang="en-US" dirty="0" smtClean="0"/>
          </a:p>
        </p:txBody>
      </p:sp>
      <p:pic>
        <p:nvPicPr>
          <p:cNvPr id="51" name="Picture 50"/>
          <p:cNvPicPr>
            <a:picLocks noChangeAspect="1"/>
          </p:cNvPicPr>
          <p:nvPr userDrawn="1">
            <p:custDataLst>
              <p:tags r:id="rId16"/>
            </p:custDataLst>
          </p:nvPr>
        </p:nvPicPr>
        <p:blipFill>
          <a:blip r:embed="rId18"/>
          <a:stretch>
            <a:fillRect/>
          </a:stretch>
        </p:blipFill>
        <p:spPr>
          <a:xfrm>
            <a:off x="8351521" y="356615"/>
            <a:ext cx="1349693" cy="3486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Slide - Columns 1 of 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insidestampsection" hidden="1"/>
          <p:cNvSpPr/>
          <p:nvPr userDrawn="1">
            <p:custDataLst>
              <p:tags r:id="rId1"/>
            </p:custDataLst>
          </p:nvPr>
        </p:nvSpPr>
        <p:spPr bwMode="auto">
          <a:xfrm>
            <a:off x="358777" y="7009788"/>
            <a:ext cx="2699999" cy="180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143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noFill/>
                <a:cs typeface="Arial"/>
              </a:rPr>
              <a:t>align:left;flow:right</a:t>
            </a:r>
          </a:p>
        </p:txBody>
      </p:sp>
      <p:cxnSp>
        <p:nvCxnSpPr>
          <p:cNvPr id="5" name="Straight Connector 4"/>
          <p:cNvCxnSpPr/>
          <p:nvPr userDrawn="1">
            <p:custDataLst>
              <p:tags r:id="rId2"/>
            </p:custDataLst>
          </p:nvPr>
        </p:nvCxnSpPr>
        <p:spPr>
          <a:xfrm>
            <a:off x="358775" y="1008064"/>
            <a:ext cx="9340850" cy="1587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1"/>
          <p:cNvSpPr txBox="1">
            <a:spLocks/>
          </p:cNvSpPr>
          <p:nvPr userDrawn="1">
            <p:custDataLst>
              <p:tags r:id="rId3"/>
            </p:custDataLst>
          </p:nvPr>
        </p:nvSpPr>
        <p:spPr>
          <a:xfrm>
            <a:off x="358775" y="7188200"/>
            <a:ext cx="406400" cy="179388"/>
          </a:xfrm>
          <a:prstGeom prst="rect">
            <a:avLst/>
          </a:prstGeom>
        </p:spPr>
        <p:txBody>
          <a:bodyPr lIns="0" tIns="0" rIns="0" bIns="0" anchor="b"/>
          <a:lstStyle/>
          <a:p>
            <a:pPr>
              <a:defRPr/>
            </a:pPr>
            <a:fld id="{AFAF08CE-C27A-46D5-B2DA-5D04E42AFD19}" type="slidenum">
              <a:rPr lang="en-US" sz="1000">
                <a:solidFill>
                  <a:srgbClr val="484849"/>
                </a:solidFill>
                <a:latin typeface="Calibri" pitchFamily="34" charset="0"/>
                <a:cs typeface="Arial" charset="0"/>
              </a:rPr>
              <a:pPr>
                <a:defRPr/>
              </a:pPr>
              <a:t>‹#›</a:t>
            </a:fld>
            <a:endParaRPr lang="en-US" sz="1000" dirty="0">
              <a:solidFill>
                <a:srgbClr val="484849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7" name="Rectangle 6" descr="insidelogosection" hidden="1"/>
          <p:cNvSpPr/>
          <p:nvPr userDrawn="1">
            <p:custDataLst>
              <p:tags r:id="rId4"/>
            </p:custDataLst>
          </p:nvPr>
        </p:nvSpPr>
        <p:spPr bwMode="auto">
          <a:xfrm>
            <a:off x="3221213" y="6900200"/>
            <a:ext cx="6480000" cy="28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143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noFill/>
                <a:cs typeface="Arial"/>
              </a:rPr>
              <a:t>align:right;flow:left</a:t>
            </a:r>
          </a:p>
        </p:txBody>
      </p:sp>
      <p:sp>
        <p:nvSpPr>
          <p:cNvPr id="8" name="TextBox 7" descr="insidelogomaxdimension" hidden="1"/>
          <p:cNvSpPr txBox="1"/>
          <p:nvPr userDrawn="1">
            <p:custDataLst>
              <p:tags r:id="rId5"/>
            </p:custDataLst>
          </p:nvPr>
        </p:nvSpPr>
        <p:spPr>
          <a:xfrm>
            <a:off x="8801215" y="6900200"/>
            <a:ext cx="899999" cy="288000"/>
          </a:xfrm>
          <a:prstGeom prst="rect">
            <a:avLst/>
          </a:prstGeom>
          <a:noFill/>
          <a:ln w="3175">
            <a:noFill/>
          </a:ln>
        </p:spPr>
        <p:txBody>
          <a:bodyPr wrap="none" lIns="0" tIns="0" rIns="0" bIns="0" anchor="ctr"/>
          <a:lstStyle/>
          <a:p>
            <a:pPr algn="ctr" defTabSz="473173">
              <a:defRPr/>
            </a:pPr>
            <a:r>
              <a:rPr lang="en-US" sz="800" dirty="0">
                <a:noFill/>
                <a:latin typeface="Calibri" pitchFamily="34" charset="0"/>
              </a:rPr>
              <a:t>Max. logo size</a:t>
            </a:r>
          </a:p>
          <a:p>
            <a:pPr algn="ctr" defTabSz="473173">
              <a:defRPr/>
            </a:pPr>
            <a:r>
              <a:rPr lang="en-US" sz="800" dirty="0">
                <a:noFill/>
                <a:latin typeface="Calibri" pitchFamily="34" charset="0"/>
              </a:rPr>
              <a:t>(H) 8 x (W) 25</a:t>
            </a:r>
            <a:endParaRPr lang="en-GB" sz="800" dirty="0">
              <a:noFill/>
              <a:latin typeface="Calibri" pitchFamily="34" charset="0"/>
            </a:endParaRPr>
          </a:p>
        </p:txBody>
      </p:sp>
      <p:sp>
        <p:nvSpPr>
          <p:cNvPr id="9" name="TextBox 8" descr="insidelogospacer" hidden="1"/>
          <p:cNvSpPr txBox="1"/>
          <p:nvPr userDrawn="1">
            <p:custDataLst>
              <p:tags r:id="rId6"/>
            </p:custDataLst>
          </p:nvPr>
        </p:nvSpPr>
        <p:spPr>
          <a:xfrm>
            <a:off x="8621214" y="6621813"/>
            <a:ext cx="179999" cy="288000"/>
          </a:xfrm>
          <a:prstGeom prst="rect">
            <a:avLst/>
          </a:prstGeom>
          <a:noFill/>
          <a:ln w="3175">
            <a:noFill/>
          </a:ln>
        </p:spPr>
        <p:txBody>
          <a:bodyPr wrap="none" lIns="0" tIns="0" rIns="0" bIns="0" anchor="ctr"/>
          <a:lstStyle/>
          <a:p>
            <a:pPr algn="ctr" defTabSz="473173">
              <a:defRPr/>
            </a:pPr>
            <a:r>
              <a:rPr lang="en-GB" sz="800" dirty="0">
                <a:noFill/>
                <a:latin typeface="Calibri" pitchFamily="34" charset="0"/>
              </a:rPr>
              <a:t>5</a:t>
            </a:r>
          </a:p>
        </p:txBody>
      </p:sp>
      <p:cxnSp>
        <p:nvCxnSpPr>
          <p:cNvPr id="10" name="Straight Connector 10" descr="insidelogosectiondivider" hidden="1"/>
          <p:cNvCxnSpPr>
            <a:cxnSpLocks noChangeShapeType="1"/>
          </p:cNvCxnSpPr>
          <p:nvPr userDrawn="1">
            <p:custDataLst>
              <p:tags r:id="rId7"/>
            </p:custDataLst>
          </p:nvPr>
        </p:nvCxnSpPr>
        <p:spPr bwMode="auto">
          <a:xfrm rot="16200000" flipH="1">
            <a:off x="6317457" y="7044532"/>
            <a:ext cx="287337" cy="0"/>
          </a:xfrm>
          <a:prstGeom prst="line">
            <a:avLst/>
          </a:prstGeom>
          <a:noFill/>
          <a:ln w="6350" algn="ctr">
            <a:solidFill>
              <a:srgbClr val="000000"/>
            </a:solidFill>
            <a:round/>
            <a:headEnd/>
            <a:tailEnd/>
          </a:ln>
        </p:spPr>
      </p:cxnSp>
      <p:sp>
        <p:nvSpPr>
          <p:cNvPr id="11" name="TextBox 10" descr="insidestampspacer" hidden="1"/>
          <p:cNvSpPr txBox="1"/>
          <p:nvPr userDrawn="1">
            <p:custDataLst>
              <p:tags r:id="rId8"/>
            </p:custDataLst>
          </p:nvPr>
        </p:nvSpPr>
        <p:spPr>
          <a:xfrm>
            <a:off x="1471756" y="6843152"/>
            <a:ext cx="108000" cy="180000"/>
          </a:xfrm>
          <a:prstGeom prst="rect">
            <a:avLst/>
          </a:prstGeom>
          <a:noFill/>
          <a:ln w="3175">
            <a:noFill/>
          </a:ln>
        </p:spPr>
        <p:txBody>
          <a:bodyPr wrap="none" lIns="0" tIns="0" rIns="0" bIns="0" anchor="ctr"/>
          <a:lstStyle/>
          <a:p>
            <a:pPr algn="ctr" defTabSz="473173">
              <a:defRPr/>
            </a:pPr>
            <a:r>
              <a:rPr lang="en-US" sz="800" dirty="0">
                <a:noFill/>
                <a:latin typeface="Calibri" pitchFamily="34" charset="0"/>
              </a:rPr>
              <a:t>3</a:t>
            </a:r>
            <a:endParaRPr lang="en-GB" sz="800" dirty="0">
              <a:noFill/>
              <a:latin typeface="Calibri" pitchFamily="34" charset="0"/>
            </a:endParaRPr>
          </a:p>
        </p:txBody>
      </p:sp>
      <p:sp>
        <p:nvSpPr>
          <p:cNvPr id="12" name="Rectangle 11" descr="insidestampmaxdimension" hidden="1"/>
          <p:cNvSpPr/>
          <p:nvPr userDrawn="1">
            <p:custDataLst>
              <p:tags r:id="rId9"/>
            </p:custDataLst>
          </p:nvPr>
        </p:nvSpPr>
        <p:spPr bwMode="auto">
          <a:xfrm>
            <a:off x="358775" y="6621464"/>
            <a:ext cx="2700338" cy="1809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0700">
              <a:defRPr/>
            </a:pPr>
            <a:endParaRPr lang="en-GB" sz="1600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13" name="Rectangle 12" descr="insidebanklogo" hidden="1"/>
          <p:cNvSpPr/>
          <p:nvPr userDrawn="1">
            <p:custDataLst>
              <p:tags r:id="rId10"/>
            </p:custDataLst>
          </p:nvPr>
        </p:nvSpPr>
        <p:spPr bwMode="auto">
          <a:xfrm>
            <a:off x="5463253" y="356617"/>
            <a:ext cx="4237962" cy="36338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143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noFill/>
                <a:cs typeface="Arial"/>
              </a:rPr>
              <a:t>align:right;valign:top;flow:left;reference:insidepage1</a:t>
            </a:r>
          </a:p>
        </p:txBody>
      </p:sp>
      <p:sp>
        <p:nvSpPr>
          <p:cNvPr id="14" name="TextBox 13" descr="insidestamp1shape" hidden="1"/>
          <p:cNvSpPr txBox="1"/>
          <p:nvPr userDrawn="1">
            <p:custDataLst>
              <p:tags r:id="rId11"/>
            </p:custDataLst>
          </p:nvPr>
        </p:nvSpPr>
        <p:spPr>
          <a:xfrm>
            <a:off x="359047" y="7002999"/>
            <a:ext cx="1094833" cy="184666"/>
          </a:xfrm>
          <a:prstGeom prst="rect">
            <a:avLst/>
          </a:prstGeom>
          <a:solidFill>
            <a:srgbClr val="EA7600"/>
          </a:solidFill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72000" tIns="0" rIns="72000" bIns="0" anchor="ctr">
            <a:spAutoFit/>
          </a:bodyPr>
          <a:lstStyle/>
          <a:p>
            <a:pPr algn="ctr">
              <a:defRPr/>
            </a:pPr>
            <a:r>
              <a:rPr lang="en-US" sz="1200" b="1" dirty="0">
                <a:solidFill>
                  <a:srgbClr val="FFFFFF"/>
                </a:solidFill>
                <a:ea typeface="ＭＳ Ｐゴシック" pitchFamily="34" charset="-128"/>
              </a:rPr>
              <a:t>CONFIDENTIAL</a:t>
            </a:r>
            <a:endParaRPr lang="en-GB" sz="1200" dirty="0">
              <a:solidFill>
                <a:srgbClr val="FFFFFF"/>
              </a:solidFill>
              <a:ea typeface="SimHei" pitchFamily="49" charset="-122"/>
            </a:endParaRPr>
          </a:p>
        </p:txBody>
      </p:sp>
      <p:sp>
        <p:nvSpPr>
          <p:cNvPr id="15" name="TextBox 14" descr="insidestamp2shape" hidden="1"/>
          <p:cNvSpPr txBox="1"/>
          <p:nvPr userDrawn="1">
            <p:custDataLst>
              <p:tags r:id="rId12"/>
            </p:custDataLst>
          </p:nvPr>
        </p:nvSpPr>
        <p:spPr>
          <a:xfrm>
            <a:off x="1589737" y="7002999"/>
            <a:ext cx="570202" cy="184666"/>
          </a:xfrm>
          <a:prstGeom prst="rect">
            <a:avLst/>
          </a:prstGeom>
          <a:solidFill>
            <a:srgbClr val="EA7600"/>
          </a:solidFill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72000" tIns="0" rIns="72000" bIns="0" anchor="ctr">
            <a:spAutoFit/>
          </a:bodyPr>
          <a:lstStyle/>
          <a:p>
            <a:pPr algn="ctr">
              <a:defRPr/>
            </a:pPr>
            <a:r>
              <a:rPr lang="en-US" sz="1200" b="1" dirty="0">
                <a:solidFill>
                  <a:srgbClr val="FFFFFF"/>
                </a:solidFill>
                <a:ea typeface="ＭＳ Ｐゴシック" pitchFamily="34" charset="-128"/>
              </a:rPr>
              <a:t>DRAFT</a:t>
            </a:r>
            <a:endParaRPr lang="en-GB" sz="1200" b="1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/>
            <p:custDataLst>
              <p:tags r:id="rId13"/>
            </p:custDataLst>
          </p:nvPr>
        </p:nvSpPr>
        <p:spPr>
          <a:xfrm>
            <a:off x="358776" y="1368426"/>
            <a:ext cx="4489450" cy="5267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Text Placeholder 41"/>
          <p:cNvSpPr>
            <a:spLocks noGrp="1"/>
          </p:cNvSpPr>
          <p:nvPr>
            <p:ph type="body" sz="quarter" idx="10" hasCustomPrompt="1"/>
            <p:custDataLst>
              <p:tags r:id="rId14"/>
            </p:custDataLst>
          </p:nvPr>
        </p:nvSpPr>
        <p:spPr>
          <a:xfrm>
            <a:off x="358775" y="360000"/>
            <a:ext cx="7542438" cy="360000"/>
          </a:xfrm>
          <a:prstGeom prst="rect">
            <a:avLst/>
          </a:prstGeom>
        </p:spPr>
        <p:txBody>
          <a:bodyPr/>
          <a:lstStyle>
            <a:lvl1pPr marL="0" marR="0" indent="0" algn="l" defTabSz="4730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800" b="1" baseline="0">
                <a:solidFill>
                  <a:srgbClr val="000000"/>
                </a:solidFill>
                <a:latin typeface="Calibri" pitchFamily="34" charset="0"/>
              </a:defRPr>
            </a:lvl1pPr>
            <a:lvl2pPr>
              <a:buFontTx/>
              <a:buNone/>
              <a:defRPr sz="2800"/>
            </a:lvl2pPr>
            <a:lvl3pPr>
              <a:buFontTx/>
              <a:buNone/>
              <a:defRPr sz="2800"/>
            </a:lvl3pPr>
            <a:lvl4pPr>
              <a:buFontTx/>
              <a:buNone/>
              <a:defRPr sz="2800"/>
            </a:lvl4pPr>
            <a:lvl5pPr>
              <a:buFontTx/>
              <a:buNone/>
              <a:defRPr sz="2800"/>
            </a:lvl5pPr>
          </a:lstStyle>
          <a:p>
            <a:pPr marL="0" marR="0" lvl="0" indent="0" algn="l" defTabSz="4730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Header</a:t>
            </a:r>
          </a:p>
          <a:p>
            <a:pPr lvl="0"/>
            <a:endParaRPr lang="en-US" dirty="0" smtClean="0"/>
          </a:p>
        </p:txBody>
      </p:sp>
      <p:pic>
        <p:nvPicPr>
          <p:cNvPr id="49" name="Picture 48"/>
          <p:cNvPicPr>
            <a:picLocks noChangeAspect="1"/>
          </p:cNvPicPr>
          <p:nvPr userDrawn="1">
            <p:custDataLst>
              <p:tags r:id="rId15"/>
            </p:custDataLst>
          </p:nvPr>
        </p:nvPicPr>
        <p:blipFill>
          <a:blip r:embed="rId17"/>
          <a:stretch>
            <a:fillRect/>
          </a:stretch>
        </p:blipFill>
        <p:spPr>
          <a:xfrm>
            <a:off x="8351521" y="356615"/>
            <a:ext cx="1349693" cy="3486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Slide - Columns x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 descr="insidestampsection" hidden="1"/>
          <p:cNvSpPr/>
          <p:nvPr userDrawn="1">
            <p:custDataLst>
              <p:tags r:id="rId1"/>
            </p:custDataLst>
          </p:nvPr>
        </p:nvSpPr>
        <p:spPr bwMode="auto">
          <a:xfrm>
            <a:off x="358777" y="7009788"/>
            <a:ext cx="2699999" cy="180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143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noFill/>
                <a:cs typeface="Arial"/>
              </a:rPr>
              <a:t>align:left;flow:right</a:t>
            </a:r>
          </a:p>
        </p:txBody>
      </p:sp>
      <p:cxnSp>
        <p:nvCxnSpPr>
          <p:cNvPr id="7" name="Straight Connector 6"/>
          <p:cNvCxnSpPr/>
          <p:nvPr userDrawn="1">
            <p:custDataLst>
              <p:tags r:id="rId2"/>
            </p:custDataLst>
          </p:nvPr>
        </p:nvCxnSpPr>
        <p:spPr>
          <a:xfrm>
            <a:off x="358775" y="1008064"/>
            <a:ext cx="9340850" cy="1587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1"/>
          <p:cNvSpPr txBox="1">
            <a:spLocks/>
          </p:cNvSpPr>
          <p:nvPr userDrawn="1">
            <p:custDataLst>
              <p:tags r:id="rId3"/>
            </p:custDataLst>
          </p:nvPr>
        </p:nvSpPr>
        <p:spPr>
          <a:xfrm>
            <a:off x="358775" y="7188200"/>
            <a:ext cx="406400" cy="179388"/>
          </a:xfrm>
          <a:prstGeom prst="rect">
            <a:avLst/>
          </a:prstGeom>
        </p:spPr>
        <p:txBody>
          <a:bodyPr lIns="0" tIns="0" rIns="0" bIns="0" anchor="b"/>
          <a:lstStyle/>
          <a:p>
            <a:pPr>
              <a:defRPr/>
            </a:pPr>
            <a:fld id="{26C1B4FE-10D1-4EC9-AF19-35287F7CB84A}" type="slidenum">
              <a:rPr lang="en-US" sz="1000">
                <a:solidFill>
                  <a:srgbClr val="484849"/>
                </a:solidFill>
                <a:latin typeface="Calibri" pitchFamily="34" charset="0"/>
                <a:cs typeface="Arial" charset="0"/>
              </a:rPr>
              <a:pPr>
                <a:defRPr/>
              </a:pPr>
              <a:t>‹#›</a:t>
            </a:fld>
            <a:endParaRPr lang="en-US" sz="1000" dirty="0">
              <a:solidFill>
                <a:srgbClr val="484849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9" name="Rectangle 8" descr="insidelogosection" hidden="1"/>
          <p:cNvSpPr/>
          <p:nvPr userDrawn="1">
            <p:custDataLst>
              <p:tags r:id="rId4"/>
            </p:custDataLst>
          </p:nvPr>
        </p:nvSpPr>
        <p:spPr bwMode="auto">
          <a:xfrm>
            <a:off x="3221213" y="6900200"/>
            <a:ext cx="6480000" cy="28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143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noFill/>
                <a:cs typeface="Arial"/>
              </a:rPr>
              <a:t>align:right;flow:left</a:t>
            </a:r>
          </a:p>
        </p:txBody>
      </p:sp>
      <p:sp>
        <p:nvSpPr>
          <p:cNvPr id="10" name="TextBox 9" descr="insidelogomaxdimension" hidden="1"/>
          <p:cNvSpPr txBox="1"/>
          <p:nvPr userDrawn="1">
            <p:custDataLst>
              <p:tags r:id="rId5"/>
            </p:custDataLst>
          </p:nvPr>
        </p:nvSpPr>
        <p:spPr>
          <a:xfrm>
            <a:off x="8801215" y="6900200"/>
            <a:ext cx="899999" cy="288000"/>
          </a:xfrm>
          <a:prstGeom prst="rect">
            <a:avLst/>
          </a:prstGeom>
          <a:noFill/>
          <a:ln w="3175">
            <a:noFill/>
          </a:ln>
        </p:spPr>
        <p:txBody>
          <a:bodyPr wrap="none" lIns="0" tIns="0" rIns="0" bIns="0" anchor="ctr"/>
          <a:lstStyle/>
          <a:p>
            <a:pPr algn="ctr" defTabSz="473173">
              <a:defRPr/>
            </a:pPr>
            <a:r>
              <a:rPr lang="en-US" sz="800" dirty="0">
                <a:noFill/>
                <a:latin typeface="Calibri" pitchFamily="34" charset="0"/>
              </a:rPr>
              <a:t>Max. logo size</a:t>
            </a:r>
          </a:p>
          <a:p>
            <a:pPr algn="ctr" defTabSz="473173">
              <a:defRPr/>
            </a:pPr>
            <a:r>
              <a:rPr lang="en-US" sz="800" dirty="0">
                <a:noFill/>
                <a:latin typeface="Calibri" pitchFamily="34" charset="0"/>
              </a:rPr>
              <a:t>(H) 8 x (W) 25</a:t>
            </a:r>
            <a:endParaRPr lang="en-GB" sz="800" dirty="0">
              <a:noFill/>
              <a:latin typeface="Calibri" pitchFamily="34" charset="0"/>
            </a:endParaRPr>
          </a:p>
        </p:txBody>
      </p:sp>
      <p:sp>
        <p:nvSpPr>
          <p:cNvPr id="11" name="TextBox 10" descr="insidelogospacer" hidden="1"/>
          <p:cNvSpPr txBox="1"/>
          <p:nvPr userDrawn="1">
            <p:custDataLst>
              <p:tags r:id="rId6"/>
            </p:custDataLst>
          </p:nvPr>
        </p:nvSpPr>
        <p:spPr>
          <a:xfrm>
            <a:off x="8621214" y="6621813"/>
            <a:ext cx="179999" cy="288000"/>
          </a:xfrm>
          <a:prstGeom prst="rect">
            <a:avLst/>
          </a:prstGeom>
          <a:noFill/>
          <a:ln w="3175">
            <a:noFill/>
          </a:ln>
        </p:spPr>
        <p:txBody>
          <a:bodyPr wrap="none" lIns="0" tIns="0" rIns="0" bIns="0" anchor="ctr"/>
          <a:lstStyle/>
          <a:p>
            <a:pPr algn="ctr" defTabSz="473173">
              <a:defRPr/>
            </a:pPr>
            <a:r>
              <a:rPr lang="en-GB" sz="800" dirty="0">
                <a:noFill/>
                <a:latin typeface="Calibri" pitchFamily="34" charset="0"/>
              </a:rPr>
              <a:t>5</a:t>
            </a:r>
          </a:p>
        </p:txBody>
      </p:sp>
      <p:cxnSp>
        <p:nvCxnSpPr>
          <p:cNvPr id="12" name="Straight Connector 10" descr="insidelogosectiondivider" hidden="1"/>
          <p:cNvCxnSpPr>
            <a:cxnSpLocks noChangeShapeType="1"/>
          </p:cNvCxnSpPr>
          <p:nvPr userDrawn="1">
            <p:custDataLst>
              <p:tags r:id="rId7"/>
            </p:custDataLst>
          </p:nvPr>
        </p:nvCxnSpPr>
        <p:spPr bwMode="auto">
          <a:xfrm rot="16200000" flipH="1">
            <a:off x="6317457" y="7044532"/>
            <a:ext cx="287337" cy="0"/>
          </a:xfrm>
          <a:prstGeom prst="line">
            <a:avLst/>
          </a:prstGeom>
          <a:noFill/>
          <a:ln w="6350" algn="ctr">
            <a:solidFill>
              <a:srgbClr val="000000"/>
            </a:solidFill>
            <a:round/>
            <a:headEnd/>
            <a:tailEnd/>
          </a:ln>
        </p:spPr>
      </p:cxnSp>
      <p:sp>
        <p:nvSpPr>
          <p:cNvPr id="13" name="TextBox 12" descr="insidestampspacer" hidden="1"/>
          <p:cNvSpPr txBox="1"/>
          <p:nvPr userDrawn="1">
            <p:custDataLst>
              <p:tags r:id="rId8"/>
            </p:custDataLst>
          </p:nvPr>
        </p:nvSpPr>
        <p:spPr>
          <a:xfrm>
            <a:off x="1471756" y="6843152"/>
            <a:ext cx="108000" cy="180000"/>
          </a:xfrm>
          <a:prstGeom prst="rect">
            <a:avLst/>
          </a:prstGeom>
          <a:noFill/>
          <a:ln w="3175">
            <a:noFill/>
          </a:ln>
        </p:spPr>
        <p:txBody>
          <a:bodyPr wrap="none" lIns="0" tIns="0" rIns="0" bIns="0" anchor="ctr"/>
          <a:lstStyle/>
          <a:p>
            <a:pPr algn="ctr" defTabSz="473173">
              <a:defRPr/>
            </a:pPr>
            <a:r>
              <a:rPr lang="en-US" sz="800" dirty="0">
                <a:noFill/>
                <a:latin typeface="Calibri" pitchFamily="34" charset="0"/>
              </a:rPr>
              <a:t>3</a:t>
            </a:r>
            <a:endParaRPr lang="en-GB" sz="800" dirty="0">
              <a:noFill/>
              <a:latin typeface="Calibri" pitchFamily="34" charset="0"/>
            </a:endParaRPr>
          </a:p>
        </p:txBody>
      </p:sp>
      <p:sp>
        <p:nvSpPr>
          <p:cNvPr id="14" name="Rectangle 13" descr="insidestampmaxdimension" hidden="1"/>
          <p:cNvSpPr/>
          <p:nvPr userDrawn="1">
            <p:custDataLst>
              <p:tags r:id="rId9"/>
            </p:custDataLst>
          </p:nvPr>
        </p:nvSpPr>
        <p:spPr bwMode="auto">
          <a:xfrm>
            <a:off x="358775" y="6621464"/>
            <a:ext cx="2700338" cy="1809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0700">
              <a:defRPr/>
            </a:pPr>
            <a:endParaRPr lang="en-GB" sz="1600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15" name="Rectangle 14" descr="insidebanklogo" hidden="1"/>
          <p:cNvSpPr/>
          <p:nvPr userDrawn="1">
            <p:custDataLst>
              <p:tags r:id="rId10"/>
            </p:custDataLst>
          </p:nvPr>
        </p:nvSpPr>
        <p:spPr bwMode="auto">
          <a:xfrm>
            <a:off x="5463253" y="356617"/>
            <a:ext cx="4237962" cy="36338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143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noFill/>
                <a:cs typeface="Arial"/>
              </a:rPr>
              <a:t>align:right;valign:top;flow:left;reference:insidepage1</a:t>
            </a:r>
          </a:p>
        </p:txBody>
      </p:sp>
      <p:sp>
        <p:nvSpPr>
          <p:cNvPr id="16" name="TextBox 15" descr="insidestamp1shape" hidden="1"/>
          <p:cNvSpPr txBox="1"/>
          <p:nvPr userDrawn="1">
            <p:custDataLst>
              <p:tags r:id="rId11"/>
            </p:custDataLst>
          </p:nvPr>
        </p:nvSpPr>
        <p:spPr>
          <a:xfrm>
            <a:off x="359047" y="7002999"/>
            <a:ext cx="1094833" cy="184666"/>
          </a:xfrm>
          <a:prstGeom prst="rect">
            <a:avLst/>
          </a:prstGeom>
          <a:solidFill>
            <a:srgbClr val="EA7600"/>
          </a:solidFill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72000" tIns="0" rIns="72000" bIns="0" anchor="ctr">
            <a:spAutoFit/>
          </a:bodyPr>
          <a:lstStyle/>
          <a:p>
            <a:pPr algn="ctr">
              <a:defRPr/>
            </a:pPr>
            <a:r>
              <a:rPr lang="en-US" sz="1200" b="1" dirty="0">
                <a:solidFill>
                  <a:srgbClr val="FFFFFF"/>
                </a:solidFill>
                <a:ea typeface="ＭＳ Ｐゴシック" pitchFamily="34" charset="-128"/>
              </a:rPr>
              <a:t>CONFIDENTIAL</a:t>
            </a:r>
            <a:endParaRPr lang="en-GB" sz="1200" dirty="0">
              <a:solidFill>
                <a:srgbClr val="FFFFFF"/>
              </a:solidFill>
              <a:ea typeface="SimHei" pitchFamily="49" charset="-122"/>
            </a:endParaRPr>
          </a:p>
        </p:txBody>
      </p:sp>
      <p:sp>
        <p:nvSpPr>
          <p:cNvPr id="17" name="TextBox 16" descr="insidestamp2shape" hidden="1"/>
          <p:cNvSpPr txBox="1"/>
          <p:nvPr userDrawn="1">
            <p:custDataLst>
              <p:tags r:id="rId12"/>
            </p:custDataLst>
          </p:nvPr>
        </p:nvSpPr>
        <p:spPr>
          <a:xfrm>
            <a:off x="1589737" y="7002999"/>
            <a:ext cx="570202" cy="184666"/>
          </a:xfrm>
          <a:prstGeom prst="rect">
            <a:avLst/>
          </a:prstGeom>
          <a:solidFill>
            <a:srgbClr val="EA7600"/>
          </a:solidFill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72000" tIns="0" rIns="72000" bIns="0" anchor="ctr">
            <a:spAutoFit/>
          </a:bodyPr>
          <a:lstStyle/>
          <a:p>
            <a:pPr algn="ctr">
              <a:defRPr/>
            </a:pPr>
            <a:r>
              <a:rPr lang="en-US" sz="1200" b="1" dirty="0">
                <a:solidFill>
                  <a:srgbClr val="FFFFFF"/>
                </a:solidFill>
                <a:ea typeface="ＭＳ Ｐゴシック" pitchFamily="34" charset="-128"/>
              </a:rPr>
              <a:t>DRAFT</a:t>
            </a:r>
            <a:endParaRPr lang="en-GB" sz="1200" b="1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8"/>
            <p:custDataLst>
              <p:tags r:id="rId13"/>
            </p:custDataLst>
          </p:nvPr>
        </p:nvSpPr>
        <p:spPr>
          <a:xfrm>
            <a:off x="6827838" y="1368426"/>
            <a:ext cx="2873375" cy="5267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/>
            <p:custDataLst>
              <p:tags r:id="rId14"/>
            </p:custDataLst>
          </p:nvPr>
        </p:nvSpPr>
        <p:spPr>
          <a:xfrm>
            <a:off x="3592514" y="1368426"/>
            <a:ext cx="2873375" cy="5267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6"/>
            <p:custDataLst>
              <p:tags r:id="rId15"/>
            </p:custDataLst>
          </p:nvPr>
        </p:nvSpPr>
        <p:spPr>
          <a:xfrm>
            <a:off x="360364" y="1368426"/>
            <a:ext cx="2873375" cy="5267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0" hasCustomPrompt="1"/>
            <p:custDataLst>
              <p:tags r:id="rId16"/>
            </p:custDataLst>
          </p:nvPr>
        </p:nvSpPr>
        <p:spPr>
          <a:xfrm>
            <a:off x="358775" y="360000"/>
            <a:ext cx="7542438" cy="360000"/>
          </a:xfrm>
          <a:prstGeom prst="rect">
            <a:avLst/>
          </a:prstGeom>
        </p:spPr>
        <p:txBody>
          <a:bodyPr/>
          <a:lstStyle>
            <a:lvl1pPr marL="0" marR="0" indent="0" algn="l" defTabSz="4730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800" b="1" baseline="0">
                <a:solidFill>
                  <a:srgbClr val="000000"/>
                </a:solidFill>
                <a:latin typeface="Calibri" pitchFamily="34" charset="0"/>
              </a:defRPr>
            </a:lvl1pPr>
            <a:lvl2pPr>
              <a:buFontTx/>
              <a:buNone/>
              <a:defRPr sz="2800"/>
            </a:lvl2pPr>
            <a:lvl3pPr>
              <a:buFontTx/>
              <a:buNone/>
              <a:defRPr sz="2800"/>
            </a:lvl3pPr>
            <a:lvl4pPr>
              <a:buFontTx/>
              <a:buNone/>
              <a:defRPr sz="2800"/>
            </a:lvl4pPr>
            <a:lvl5pPr>
              <a:buFontTx/>
              <a:buNone/>
              <a:defRPr sz="2800"/>
            </a:lvl5pPr>
          </a:lstStyle>
          <a:p>
            <a:pPr marL="0" marR="0" lvl="0" indent="0" algn="l" defTabSz="4730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Header</a:t>
            </a:r>
          </a:p>
          <a:p>
            <a:pPr lvl="0"/>
            <a:endParaRPr lang="en-US" dirty="0" smtClean="0"/>
          </a:p>
        </p:txBody>
      </p:sp>
      <p:pic>
        <p:nvPicPr>
          <p:cNvPr id="53" name="Picture 52"/>
          <p:cNvPicPr>
            <a:picLocks noChangeAspect="1"/>
          </p:cNvPicPr>
          <p:nvPr userDrawn="1">
            <p:custDataLst>
              <p:tags r:id="rId17"/>
            </p:custDataLst>
          </p:nvPr>
        </p:nvPicPr>
        <p:blipFill>
          <a:blip r:embed="rId19"/>
          <a:stretch>
            <a:fillRect/>
          </a:stretch>
        </p:blipFill>
        <p:spPr>
          <a:xfrm>
            <a:off x="8351521" y="356615"/>
            <a:ext cx="1349693" cy="3486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Slide - Columns 1 of x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insidestampsection" hidden="1"/>
          <p:cNvSpPr/>
          <p:nvPr userDrawn="1">
            <p:custDataLst>
              <p:tags r:id="rId1"/>
            </p:custDataLst>
          </p:nvPr>
        </p:nvSpPr>
        <p:spPr bwMode="auto">
          <a:xfrm>
            <a:off x="358777" y="7009788"/>
            <a:ext cx="2699999" cy="180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143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noFill/>
                <a:cs typeface="Arial"/>
              </a:rPr>
              <a:t>align:left;flow:right</a:t>
            </a:r>
          </a:p>
        </p:txBody>
      </p:sp>
      <p:cxnSp>
        <p:nvCxnSpPr>
          <p:cNvPr id="5" name="Straight Connector 4"/>
          <p:cNvCxnSpPr/>
          <p:nvPr userDrawn="1">
            <p:custDataLst>
              <p:tags r:id="rId2"/>
            </p:custDataLst>
          </p:nvPr>
        </p:nvCxnSpPr>
        <p:spPr>
          <a:xfrm>
            <a:off x="358775" y="1008064"/>
            <a:ext cx="9340850" cy="1587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1"/>
          <p:cNvSpPr txBox="1">
            <a:spLocks/>
          </p:cNvSpPr>
          <p:nvPr userDrawn="1">
            <p:custDataLst>
              <p:tags r:id="rId3"/>
            </p:custDataLst>
          </p:nvPr>
        </p:nvSpPr>
        <p:spPr>
          <a:xfrm>
            <a:off x="358775" y="7188200"/>
            <a:ext cx="406400" cy="179388"/>
          </a:xfrm>
          <a:prstGeom prst="rect">
            <a:avLst/>
          </a:prstGeom>
        </p:spPr>
        <p:txBody>
          <a:bodyPr lIns="0" tIns="0" rIns="0" bIns="0" anchor="b"/>
          <a:lstStyle/>
          <a:p>
            <a:pPr>
              <a:defRPr/>
            </a:pPr>
            <a:fld id="{F8F2D799-0712-4A5B-A49B-9121F3334C59}" type="slidenum">
              <a:rPr lang="en-US" sz="1000">
                <a:solidFill>
                  <a:srgbClr val="484849"/>
                </a:solidFill>
                <a:latin typeface="Calibri" pitchFamily="34" charset="0"/>
                <a:cs typeface="Arial" charset="0"/>
              </a:rPr>
              <a:pPr>
                <a:defRPr/>
              </a:pPr>
              <a:t>‹#›</a:t>
            </a:fld>
            <a:endParaRPr lang="en-US" sz="1000" dirty="0">
              <a:solidFill>
                <a:srgbClr val="484849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7" name="Rectangle 6" descr="insidelogosection" hidden="1"/>
          <p:cNvSpPr/>
          <p:nvPr userDrawn="1">
            <p:custDataLst>
              <p:tags r:id="rId4"/>
            </p:custDataLst>
          </p:nvPr>
        </p:nvSpPr>
        <p:spPr bwMode="auto">
          <a:xfrm>
            <a:off x="3221213" y="6900200"/>
            <a:ext cx="6480000" cy="28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143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noFill/>
                <a:cs typeface="Arial"/>
              </a:rPr>
              <a:t>align:right;flow:left</a:t>
            </a:r>
          </a:p>
        </p:txBody>
      </p:sp>
      <p:sp>
        <p:nvSpPr>
          <p:cNvPr id="8" name="TextBox 7" descr="insidelogomaxdimension" hidden="1"/>
          <p:cNvSpPr txBox="1"/>
          <p:nvPr userDrawn="1">
            <p:custDataLst>
              <p:tags r:id="rId5"/>
            </p:custDataLst>
          </p:nvPr>
        </p:nvSpPr>
        <p:spPr>
          <a:xfrm>
            <a:off x="8801215" y="6900200"/>
            <a:ext cx="899999" cy="288000"/>
          </a:xfrm>
          <a:prstGeom prst="rect">
            <a:avLst/>
          </a:prstGeom>
          <a:noFill/>
          <a:ln w="3175">
            <a:noFill/>
          </a:ln>
        </p:spPr>
        <p:txBody>
          <a:bodyPr wrap="none" lIns="0" tIns="0" rIns="0" bIns="0" anchor="ctr"/>
          <a:lstStyle/>
          <a:p>
            <a:pPr algn="ctr" defTabSz="473173">
              <a:defRPr/>
            </a:pPr>
            <a:r>
              <a:rPr lang="en-US" sz="800" dirty="0">
                <a:noFill/>
                <a:latin typeface="Calibri" pitchFamily="34" charset="0"/>
              </a:rPr>
              <a:t>Max. logo size</a:t>
            </a:r>
          </a:p>
          <a:p>
            <a:pPr algn="ctr" defTabSz="473173">
              <a:defRPr/>
            </a:pPr>
            <a:r>
              <a:rPr lang="en-US" sz="800" dirty="0">
                <a:noFill/>
                <a:latin typeface="Calibri" pitchFamily="34" charset="0"/>
              </a:rPr>
              <a:t>(H) 8 x (W) 25</a:t>
            </a:r>
            <a:endParaRPr lang="en-GB" sz="800" dirty="0">
              <a:noFill/>
              <a:latin typeface="Calibri" pitchFamily="34" charset="0"/>
            </a:endParaRPr>
          </a:p>
        </p:txBody>
      </p:sp>
      <p:sp>
        <p:nvSpPr>
          <p:cNvPr id="9" name="TextBox 8" descr="insidelogospacer" hidden="1"/>
          <p:cNvSpPr txBox="1"/>
          <p:nvPr userDrawn="1">
            <p:custDataLst>
              <p:tags r:id="rId6"/>
            </p:custDataLst>
          </p:nvPr>
        </p:nvSpPr>
        <p:spPr>
          <a:xfrm>
            <a:off x="8621214" y="6621813"/>
            <a:ext cx="179999" cy="288000"/>
          </a:xfrm>
          <a:prstGeom prst="rect">
            <a:avLst/>
          </a:prstGeom>
          <a:noFill/>
          <a:ln w="3175">
            <a:noFill/>
          </a:ln>
        </p:spPr>
        <p:txBody>
          <a:bodyPr wrap="none" lIns="0" tIns="0" rIns="0" bIns="0" anchor="ctr"/>
          <a:lstStyle/>
          <a:p>
            <a:pPr algn="ctr" defTabSz="473173">
              <a:defRPr/>
            </a:pPr>
            <a:r>
              <a:rPr lang="en-GB" sz="800" dirty="0">
                <a:noFill/>
                <a:latin typeface="Calibri" pitchFamily="34" charset="0"/>
              </a:rPr>
              <a:t>5</a:t>
            </a:r>
          </a:p>
        </p:txBody>
      </p:sp>
      <p:cxnSp>
        <p:nvCxnSpPr>
          <p:cNvPr id="10" name="Straight Connector 10" descr="insidelogosectiondivider" hidden="1"/>
          <p:cNvCxnSpPr>
            <a:cxnSpLocks noChangeShapeType="1"/>
          </p:cNvCxnSpPr>
          <p:nvPr userDrawn="1">
            <p:custDataLst>
              <p:tags r:id="rId7"/>
            </p:custDataLst>
          </p:nvPr>
        </p:nvCxnSpPr>
        <p:spPr bwMode="auto">
          <a:xfrm rot="16200000" flipH="1">
            <a:off x="6317457" y="7044532"/>
            <a:ext cx="287337" cy="0"/>
          </a:xfrm>
          <a:prstGeom prst="line">
            <a:avLst/>
          </a:prstGeom>
          <a:noFill/>
          <a:ln w="6350" algn="ctr">
            <a:solidFill>
              <a:srgbClr val="000000"/>
            </a:solidFill>
            <a:round/>
            <a:headEnd/>
            <a:tailEnd/>
          </a:ln>
        </p:spPr>
      </p:cxnSp>
      <p:sp>
        <p:nvSpPr>
          <p:cNvPr id="11" name="TextBox 10" descr="insidestampspacer" hidden="1"/>
          <p:cNvSpPr txBox="1"/>
          <p:nvPr userDrawn="1">
            <p:custDataLst>
              <p:tags r:id="rId8"/>
            </p:custDataLst>
          </p:nvPr>
        </p:nvSpPr>
        <p:spPr>
          <a:xfrm>
            <a:off x="1471756" y="6843152"/>
            <a:ext cx="108000" cy="180000"/>
          </a:xfrm>
          <a:prstGeom prst="rect">
            <a:avLst/>
          </a:prstGeom>
          <a:noFill/>
          <a:ln w="3175">
            <a:noFill/>
          </a:ln>
        </p:spPr>
        <p:txBody>
          <a:bodyPr wrap="none" lIns="0" tIns="0" rIns="0" bIns="0" anchor="ctr"/>
          <a:lstStyle/>
          <a:p>
            <a:pPr algn="ctr" defTabSz="473173">
              <a:defRPr/>
            </a:pPr>
            <a:r>
              <a:rPr lang="en-US" sz="800" dirty="0">
                <a:noFill/>
                <a:latin typeface="Calibri" pitchFamily="34" charset="0"/>
              </a:rPr>
              <a:t>3</a:t>
            </a:r>
            <a:endParaRPr lang="en-GB" sz="800" dirty="0">
              <a:noFill/>
              <a:latin typeface="Calibri" pitchFamily="34" charset="0"/>
            </a:endParaRPr>
          </a:p>
        </p:txBody>
      </p:sp>
      <p:sp>
        <p:nvSpPr>
          <p:cNvPr id="12" name="Rectangle 11" descr="insidestampmaxdimension" hidden="1"/>
          <p:cNvSpPr/>
          <p:nvPr userDrawn="1">
            <p:custDataLst>
              <p:tags r:id="rId9"/>
            </p:custDataLst>
          </p:nvPr>
        </p:nvSpPr>
        <p:spPr bwMode="auto">
          <a:xfrm>
            <a:off x="358775" y="6621464"/>
            <a:ext cx="2700338" cy="1809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0700">
              <a:defRPr/>
            </a:pPr>
            <a:endParaRPr lang="en-GB" sz="1600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13" name="Rectangle 12" descr="insidebanklogo" hidden="1"/>
          <p:cNvSpPr/>
          <p:nvPr userDrawn="1">
            <p:custDataLst>
              <p:tags r:id="rId10"/>
            </p:custDataLst>
          </p:nvPr>
        </p:nvSpPr>
        <p:spPr bwMode="auto">
          <a:xfrm>
            <a:off x="5463253" y="356617"/>
            <a:ext cx="4237962" cy="36338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143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noFill/>
                <a:cs typeface="Arial"/>
              </a:rPr>
              <a:t>align:right;valign:top;flow:left;reference:insidepage1</a:t>
            </a:r>
          </a:p>
        </p:txBody>
      </p:sp>
      <p:sp>
        <p:nvSpPr>
          <p:cNvPr id="14" name="TextBox 13" descr="insidestamp1shape" hidden="1"/>
          <p:cNvSpPr txBox="1"/>
          <p:nvPr userDrawn="1">
            <p:custDataLst>
              <p:tags r:id="rId11"/>
            </p:custDataLst>
          </p:nvPr>
        </p:nvSpPr>
        <p:spPr>
          <a:xfrm>
            <a:off x="359047" y="7002999"/>
            <a:ext cx="1094833" cy="184666"/>
          </a:xfrm>
          <a:prstGeom prst="rect">
            <a:avLst/>
          </a:prstGeom>
          <a:solidFill>
            <a:srgbClr val="EA7600"/>
          </a:solidFill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72000" tIns="0" rIns="72000" bIns="0" anchor="ctr">
            <a:spAutoFit/>
          </a:bodyPr>
          <a:lstStyle/>
          <a:p>
            <a:pPr algn="ctr">
              <a:defRPr/>
            </a:pPr>
            <a:r>
              <a:rPr lang="en-US" sz="1200" b="1" dirty="0">
                <a:solidFill>
                  <a:srgbClr val="FFFFFF"/>
                </a:solidFill>
                <a:ea typeface="ＭＳ Ｐゴシック" pitchFamily="34" charset="-128"/>
              </a:rPr>
              <a:t>CONFIDENTIAL</a:t>
            </a:r>
            <a:endParaRPr lang="en-GB" sz="1200" dirty="0">
              <a:solidFill>
                <a:srgbClr val="FFFFFF"/>
              </a:solidFill>
              <a:ea typeface="SimHei" pitchFamily="49" charset="-122"/>
            </a:endParaRPr>
          </a:p>
        </p:txBody>
      </p:sp>
      <p:sp>
        <p:nvSpPr>
          <p:cNvPr id="15" name="TextBox 14" descr="insidestamp2shape" hidden="1"/>
          <p:cNvSpPr txBox="1"/>
          <p:nvPr userDrawn="1">
            <p:custDataLst>
              <p:tags r:id="rId12"/>
            </p:custDataLst>
          </p:nvPr>
        </p:nvSpPr>
        <p:spPr>
          <a:xfrm>
            <a:off x="1589737" y="7002999"/>
            <a:ext cx="570202" cy="184666"/>
          </a:xfrm>
          <a:prstGeom prst="rect">
            <a:avLst/>
          </a:prstGeom>
          <a:solidFill>
            <a:srgbClr val="EA7600"/>
          </a:solidFill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72000" tIns="0" rIns="72000" bIns="0" anchor="ctr">
            <a:spAutoFit/>
          </a:bodyPr>
          <a:lstStyle/>
          <a:p>
            <a:pPr algn="ctr">
              <a:defRPr/>
            </a:pPr>
            <a:r>
              <a:rPr lang="en-US" sz="1200" b="1" dirty="0">
                <a:solidFill>
                  <a:srgbClr val="FFFFFF"/>
                </a:solidFill>
                <a:ea typeface="ＭＳ Ｐゴシック" pitchFamily="34" charset="-128"/>
              </a:rPr>
              <a:t>DRAFT</a:t>
            </a:r>
            <a:endParaRPr lang="en-GB" sz="1200" b="1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6"/>
            <p:custDataLst>
              <p:tags r:id="rId13"/>
            </p:custDataLst>
          </p:nvPr>
        </p:nvSpPr>
        <p:spPr>
          <a:xfrm>
            <a:off x="360364" y="1368426"/>
            <a:ext cx="2873375" cy="5267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0" hasCustomPrompt="1"/>
            <p:custDataLst>
              <p:tags r:id="rId14"/>
            </p:custDataLst>
          </p:nvPr>
        </p:nvSpPr>
        <p:spPr>
          <a:xfrm>
            <a:off x="358775" y="360000"/>
            <a:ext cx="7542438" cy="360000"/>
          </a:xfrm>
          <a:prstGeom prst="rect">
            <a:avLst/>
          </a:prstGeom>
        </p:spPr>
        <p:txBody>
          <a:bodyPr/>
          <a:lstStyle>
            <a:lvl1pPr marL="0" marR="0" indent="0" algn="l" defTabSz="4730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800" b="1" baseline="0">
                <a:solidFill>
                  <a:srgbClr val="000000"/>
                </a:solidFill>
                <a:latin typeface="Calibri" pitchFamily="34" charset="0"/>
              </a:defRPr>
            </a:lvl1pPr>
            <a:lvl2pPr>
              <a:buFontTx/>
              <a:buNone/>
              <a:defRPr sz="2800"/>
            </a:lvl2pPr>
            <a:lvl3pPr>
              <a:buFontTx/>
              <a:buNone/>
              <a:defRPr sz="2800"/>
            </a:lvl3pPr>
            <a:lvl4pPr>
              <a:buFontTx/>
              <a:buNone/>
              <a:defRPr sz="2800"/>
            </a:lvl4pPr>
            <a:lvl5pPr>
              <a:buFontTx/>
              <a:buNone/>
              <a:defRPr sz="2800"/>
            </a:lvl5pPr>
          </a:lstStyle>
          <a:p>
            <a:pPr marL="0" marR="0" lvl="0" indent="0" algn="l" defTabSz="4730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Header</a:t>
            </a:r>
          </a:p>
          <a:p>
            <a:pPr lvl="0"/>
            <a:endParaRPr lang="en-US" dirty="0" smtClean="0"/>
          </a:p>
        </p:txBody>
      </p:sp>
      <p:pic>
        <p:nvPicPr>
          <p:cNvPr id="49" name="Picture 48"/>
          <p:cNvPicPr>
            <a:picLocks noChangeAspect="1"/>
          </p:cNvPicPr>
          <p:nvPr userDrawn="1">
            <p:custDataLst>
              <p:tags r:id="rId15"/>
            </p:custDataLst>
          </p:nvPr>
        </p:nvPicPr>
        <p:blipFill>
          <a:blip r:embed="rId17"/>
          <a:stretch>
            <a:fillRect/>
          </a:stretch>
        </p:blipFill>
        <p:spPr>
          <a:xfrm>
            <a:off x="8351521" y="356615"/>
            <a:ext cx="1349693" cy="3486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Slide - Columns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insidestampsection" hidden="1"/>
          <p:cNvSpPr/>
          <p:nvPr userDrawn="1">
            <p:custDataLst>
              <p:tags r:id="rId1"/>
            </p:custDataLst>
          </p:nvPr>
        </p:nvSpPr>
        <p:spPr bwMode="auto">
          <a:xfrm>
            <a:off x="358777" y="7009788"/>
            <a:ext cx="2699999" cy="180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143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noFill/>
                <a:cs typeface="Arial"/>
              </a:rPr>
              <a:t>align:left;flow:right</a:t>
            </a:r>
          </a:p>
        </p:txBody>
      </p:sp>
      <p:cxnSp>
        <p:nvCxnSpPr>
          <p:cNvPr id="8" name="Straight Connector 7"/>
          <p:cNvCxnSpPr/>
          <p:nvPr userDrawn="1">
            <p:custDataLst>
              <p:tags r:id="rId2"/>
            </p:custDataLst>
          </p:nvPr>
        </p:nvCxnSpPr>
        <p:spPr>
          <a:xfrm>
            <a:off x="358775" y="1008064"/>
            <a:ext cx="9340850" cy="1587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1"/>
          <p:cNvSpPr txBox="1">
            <a:spLocks/>
          </p:cNvSpPr>
          <p:nvPr userDrawn="1">
            <p:custDataLst>
              <p:tags r:id="rId3"/>
            </p:custDataLst>
          </p:nvPr>
        </p:nvSpPr>
        <p:spPr>
          <a:xfrm>
            <a:off x="358775" y="7188200"/>
            <a:ext cx="406400" cy="179388"/>
          </a:xfrm>
          <a:prstGeom prst="rect">
            <a:avLst/>
          </a:prstGeom>
        </p:spPr>
        <p:txBody>
          <a:bodyPr lIns="0" tIns="0" rIns="0" bIns="0" anchor="b"/>
          <a:lstStyle/>
          <a:p>
            <a:pPr>
              <a:defRPr/>
            </a:pPr>
            <a:fld id="{1E108017-ECF8-4B19-883C-BE5523769838}" type="slidenum">
              <a:rPr lang="en-US" sz="1000">
                <a:solidFill>
                  <a:srgbClr val="484849"/>
                </a:solidFill>
                <a:latin typeface="Calibri" pitchFamily="34" charset="0"/>
                <a:cs typeface="Arial" charset="0"/>
              </a:rPr>
              <a:pPr>
                <a:defRPr/>
              </a:pPr>
              <a:t>‹#›</a:t>
            </a:fld>
            <a:endParaRPr lang="en-US" sz="1000" dirty="0">
              <a:solidFill>
                <a:srgbClr val="484849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0" name="Rectangle 9" descr="insidelogosection" hidden="1"/>
          <p:cNvSpPr/>
          <p:nvPr userDrawn="1">
            <p:custDataLst>
              <p:tags r:id="rId4"/>
            </p:custDataLst>
          </p:nvPr>
        </p:nvSpPr>
        <p:spPr bwMode="auto">
          <a:xfrm>
            <a:off x="3221213" y="6900200"/>
            <a:ext cx="6480000" cy="28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143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noFill/>
                <a:cs typeface="Arial"/>
              </a:rPr>
              <a:t>align:right;flow:left</a:t>
            </a:r>
          </a:p>
        </p:txBody>
      </p:sp>
      <p:sp>
        <p:nvSpPr>
          <p:cNvPr id="11" name="TextBox 10" descr="insidelogomaxdimension" hidden="1"/>
          <p:cNvSpPr txBox="1"/>
          <p:nvPr userDrawn="1">
            <p:custDataLst>
              <p:tags r:id="rId5"/>
            </p:custDataLst>
          </p:nvPr>
        </p:nvSpPr>
        <p:spPr>
          <a:xfrm>
            <a:off x="8801215" y="6900200"/>
            <a:ext cx="899999" cy="288000"/>
          </a:xfrm>
          <a:prstGeom prst="rect">
            <a:avLst/>
          </a:prstGeom>
          <a:noFill/>
          <a:ln w="3175">
            <a:noFill/>
          </a:ln>
        </p:spPr>
        <p:txBody>
          <a:bodyPr wrap="none" lIns="0" tIns="0" rIns="0" bIns="0" anchor="ctr"/>
          <a:lstStyle/>
          <a:p>
            <a:pPr algn="ctr" defTabSz="473173">
              <a:defRPr/>
            </a:pPr>
            <a:r>
              <a:rPr lang="en-US" sz="800" dirty="0">
                <a:noFill/>
                <a:latin typeface="Calibri" pitchFamily="34" charset="0"/>
              </a:rPr>
              <a:t>Max. logo size</a:t>
            </a:r>
          </a:p>
          <a:p>
            <a:pPr algn="ctr" defTabSz="473173">
              <a:defRPr/>
            </a:pPr>
            <a:r>
              <a:rPr lang="en-US" sz="800" dirty="0">
                <a:noFill/>
                <a:latin typeface="Calibri" pitchFamily="34" charset="0"/>
              </a:rPr>
              <a:t>(H) 8 x (W) 25</a:t>
            </a:r>
            <a:endParaRPr lang="en-GB" sz="800" dirty="0">
              <a:noFill/>
              <a:latin typeface="Calibri" pitchFamily="34" charset="0"/>
            </a:endParaRPr>
          </a:p>
        </p:txBody>
      </p:sp>
      <p:sp>
        <p:nvSpPr>
          <p:cNvPr id="12" name="TextBox 11" descr="insidelogospacer" hidden="1"/>
          <p:cNvSpPr txBox="1"/>
          <p:nvPr userDrawn="1">
            <p:custDataLst>
              <p:tags r:id="rId6"/>
            </p:custDataLst>
          </p:nvPr>
        </p:nvSpPr>
        <p:spPr>
          <a:xfrm>
            <a:off x="8621214" y="6621813"/>
            <a:ext cx="179999" cy="288000"/>
          </a:xfrm>
          <a:prstGeom prst="rect">
            <a:avLst/>
          </a:prstGeom>
          <a:noFill/>
          <a:ln w="3175">
            <a:noFill/>
          </a:ln>
        </p:spPr>
        <p:txBody>
          <a:bodyPr wrap="none" lIns="0" tIns="0" rIns="0" bIns="0" anchor="ctr"/>
          <a:lstStyle/>
          <a:p>
            <a:pPr algn="ctr" defTabSz="473173">
              <a:defRPr/>
            </a:pPr>
            <a:r>
              <a:rPr lang="en-GB" sz="800" dirty="0">
                <a:noFill/>
                <a:latin typeface="Calibri" pitchFamily="34" charset="0"/>
              </a:rPr>
              <a:t>5</a:t>
            </a:r>
          </a:p>
        </p:txBody>
      </p:sp>
      <p:cxnSp>
        <p:nvCxnSpPr>
          <p:cNvPr id="13" name="Straight Connector 10" descr="insidelogosectiondivider" hidden="1"/>
          <p:cNvCxnSpPr>
            <a:cxnSpLocks noChangeShapeType="1"/>
          </p:cNvCxnSpPr>
          <p:nvPr userDrawn="1">
            <p:custDataLst>
              <p:tags r:id="rId7"/>
            </p:custDataLst>
          </p:nvPr>
        </p:nvCxnSpPr>
        <p:spPr bwMode="auto">
          <a:xfrm rot="16200000" flipH="1">
            <a:off x="6317457" y="7044532"/>
            <a:ext cx="287337" cy="0"/>
          </a:xfrm>
          <a:prstGeom prst="line">
            <a:avLst/>
          </a:prstGeom>
          <a:noFill/>
          <a:ln w="6350" algn="ctr">
            <a:solidFill>
              <a:srgbClr val="000000"/>
            </a:solidFill>
            <a:round/>
            <a:headEnd/>
            <a:tailEnd/>
          </a:ln>
        </p:spPr>
      </p:cxnSp>
      <p:sp>
        <p:nvSpPr>
          <p:cNvPr id="14" name="TextBox 13" descr="insidestampspacer" hidden="1"/>
          <p:cNvSpPr txBox="1"/>
          <p:nvPr userDrawn="1">
            <p:custDataLst>
              <p:tags r:id="rId8"/>
            </p:custDataLst>
          </p:nvPr>
        </p:nvSpPr>
        <p:spPr>
          <a:xfrm>
            <a:off x="1471756" y="6843152"/>
            <a:ext cx="108000" cy="180000"/>
          </a:xfrm>
          <a:prstGeom prst="rect">
            <a:avLst/>
          </a:prstGeom>
          <a:noFill/>
          <a:ln w="3175">
            <a:noFill/>
          </a:ln>
        </p:spPr>
        <p:txBody>
          <a:bodyPr wrap="none" lIns="0" tIns="0" rIns="0" bIns="0" anchor="ctr"/>
          <a:lstStyle/>
          <a:p>
            <a:pPr algn="ctr" defTabSz="473173">
              <a:defRPr/>
            </a:pPr>
            <a:r>
              <a:rPr lang="en-US" sz="800" dirty="0">
                <a:noFill/>
                <a:latin typeface="Calibri" pitchFamily="34" charset="0"/>
              </a:rPr>
              <a:t>3</a:t>
            </a:r>
            <a:endParaRPr lang="en-GB" sz="800" dirty="0">
              <a:noFill/>
              <a:latin typeface="Calibri" pitchFamily="34" charset="0"/>
            </a:endParaRPr>
          </a:p>
        </p:txBody>
      </p:sp>
      <p:sp>
        <p:nvSpPr>
          <p:cNvPr id="15" name="Rectangle 14" descr="insidestampmaxdimension" hidden="1"/>
          <p:cNvSpPr/>
          <p:nvPr userDrawn="1">
            <p:custDataLst>
              <p:tags r:id="rId9"/>
            </p:custDataLst>
          </p:nvPr>
        </p:nvSpPr>
        <p:spPr bwMode="auto">
          <a:xfrm>
            <a:off x="358775" y="6621464"/>
            <a:ext cx="2700338" cy="1809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0700">
              <a:defRPr/>
            </a:pPr>
            <a:endParaRPr lang="en-GB" sz="1600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16" name="Rectangle 15" descr="insidebanklogo" hidden="1"/>
          <p:cNvSpPr/>
          <p:nvPr userDrawn="1">
            <p:custDataLst>
              <p:tags r:id="rId10"/>
            </p:custDataLst>
          </p:nvPr>
        </p:nvSpPr>
        <p:spPr bwMode="auto">
          <a:xfrm>
            <a:off x="5463253" y="356617"/>
            <a:ext cx="4237962" cy="36338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defTabSz="52143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noFill/>
                <a:cs typeface="Arial"/>
              </a:rPr>
              <a:t>align:right;valign:top;flow:left;reference:insidepage1</a:t>
            </a:r>
          </a:p>
        </p:txBody>
      </p:sp>
      <p:sp>
        <p:nvSpPr>
          <p:cNvPr id="17" name="TextBox 16" descr="insidestamp1shape" hidden="1"/>
          <p:cNvSpPr txBox="1"/>
          <p:nvPr userDrawn="1">
            <p:custDataLst>
              <p:tags r:id="rId11"/>
            </p:custDataLst>
          </p:nvPr>
        </p:nvSpPr>
        <p:spPr>
          <a:xfrm>
            <a:off x="359047" y="7002999"/>
            <a:ext cx="1094833" cy="184666"/>
          </a:xfrm>
          <a:prstGeom prst="rect">
            <a:avLst/>
          </a:prstGeom>
          <a:solidFill>
            <a:srgbClr val="EA7600"/>
          </a:solidFill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72000" tIns="0" rIns="72000" bIns="0" anchor="ctr">
            <a:spAutoFit/>
          </a:bodyPr>
          <a:lstStyle/>
          <a:p>
            <a:pPr algn="ctr">
              <a:defRPr/>
            </a:pPr>
            <a:r>
              <a:rPr lang="en-US" sz="1200" b="1" dirty="0">
                <a:solidFill>
                  <a:srgbClr val="FFFFFF"/>
                </a:solidFill>
                <a:ea typeface="ＭＳ Ｐゴシック" pitchFamily="34" charset="-128"/>
              </a:rPr>
              <a:t>CONFIDENTIAL</a:t>
            </a:r>
            <a:endParaRPr lang="en-GB" sz="1200" dirty="0">
              <a:solidFill>
                <a:srgbClr val="FFFFFF"/>
              </a:solidFill>
              <a:ea typeface="SimHei" pitchFamily="49" charset="-122"/>
            </a:endParaRPr>
          </a:p>
        </p:txBody>
      </p:sp>
      <p:sp>
        <p:nvSpPr>
          <p:cNvPr id="18" name="TextBox 17" descr="insidestamp2shape" hidden="1"/>
          <p:cNvSpPr txBox="1"/>
          <p:nvPr userDrawn="1">
            <p:custDataLst>
              <p:tags r:id="rId12"/>
            </p:custDataLst>
          </p:nvPr>
        </p:nvSpPr>
        <p:spPr>
          <a:xfrm>
            <a:off x="1589737" y="7002999"/>
            <a:ext cx="570202" cy="184666"/>
          </a:xfrm>
          <a:prstGeom prst="rect">
            <a:avLst/>
          </a:prstGeom>
          <a:solidFill>
            <a:srgbClr val="EA7600"/>
          </a:solidFill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72000" tIns="0" rIns="72000" bIns="0" anchor="ctr">
            <a:spAutoFit/>
          </a:bodyPr>
          <a:lstStyle/>
          <a:p>
            <a:pPr algn="ctr">
              <a:defRPr/>
            </a:pPr>
            <a:r>
              <a:rPr lang="en-US" sz="1200" b="1" dirty="0">
                <a:solidFill>
                  <a:srgbClr val="FFFFFF"/>
                </a:solidFill>
                <a:ea typeface="ＭＳ Ｐゴシック" pitchFamily="34" charset="-128"/>
              </a:rPr>
              <a:t>DRAFT</a:t>
            </a:r>
            <a:endParaRPr lang="en-GB" sz="1200" b="1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9"/>
            <p:custDataLst>
              <p:tags r:id="rId13"/>
            </p:custDataLst>
          </p:nvPr>
        </p:nvSpPr>
        <p:spPr>
          <a:xfrm>
            <a:off x="7634289" y="1368426"/>
            <a:ext cx="2066924" cy="5267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8"/>
            <p:custDataLst>
              <p:tags r:id="rId14"/>
            </p:custDataLst>
          </p:nvPr>
        </p:nvSpPr>
        <p:spPr>
          <a:xfrm>
            <a:off x="5210176" y="1368426"/>
            <a:ext cx="2065338" cy="5267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7"/>
            <p:custDataLst>
              <p:tags r:id="rId15"/>
            </p:custDataLst>
          </p:nvPr>
        </p:nvSpPr>
        <p:spPr>
          <a:xfrm>
            <a:off x="2784475" y="1368426"/>
            <a:ext cx="2065338" cy="5267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6"/>
            <p:custDataLst>
              <p:tags r:id="rId16"/>
            </p:custDataLst>
          </p:nvPr>
        </p:nvSpPr>
        <p:spPr>
          <a:xfrm>
            <a:off x="358777" y="1368426"/>
            <a:ext cx="2066924" cy="5267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0" hasCustomPrompt="1"/>
            <p:custDataLst>
              <p:tags r:id="rId17"/>
            </p:custDataLst>
          </p:nvPr>
        </p:nvSpPr>
        <p:spPr>
          <a:xfrm>
            <a:off x="358775" y="360000"/>
            <a:ext cx="7542438" cy="360000"/>
          </a:xfrm>
          <a:prstGeom prst="rect">
            <a:avLst/>
          </a:prstGeom>
        </p:spPr>
        <p:txBody>
          <a:bodyPr/>
          <a:lstStyle>
            <a:lvl1pPr marL="0" marR="0" indent="0" algn="l" defTabSz="4730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800" b="1" baseline="0">
                <a:solidFill>
                  <a:srgbClr val="000000"/>
                </a:solidFill>
                <a:latin typeface="Calibri" pitchFamily="34" charset="0"/>
              </a:defRPr>
            </a:lvl1pPr>
            <a:lvl2pPr>
              <a:buFontTx/>
              <a:buNone/>
              <a:defRPr sz="2800"/>
            </a:lvl2pPr>
            <a:lvl3pPr>
              <a:buFontTx/>
              <a:buNone/>
              <a:defRPr sz="2800"/>
            </a:lvl3pPr>
            <a:lvl4pPr>
              <a:buFontTx/>
              <a:buNone/>
              <a:defRPr sz="2800"/>
            </a:lvl4pPr>
            <a:lvl5pPr>
              <a:buFontTx/>
              <a:buNone/>
              <a:defRPr sz="2800"/>
            </a:lvl5pPr>
          </a:lstStyle>
          <a:p>
            <a:pPr marL="0" marR="0" lvl="0" indent="0" algn="l" defTabSz="4730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Header</a:t>
            </a:r>
          </a:p>
          <a:p>
            <a:pPr lvl="0"/>
            <a:endParaRPr lang="en-US" dirty="0" smtClean="0"/>
          </a:p>
        </p:txBody>
      </p:sp>
      <p:pic>
        <p:nvPicPr>
          <p:cNvPr id="55" name="Picture 54"/>
          <p:cNvPicPr>
            <a:picLocks noChangeAspect="1"/>
          </p:cNvPicPr>
          <p:nvPr userDrawn="1">
            <p:custDataLst>
              <p:tags r:id="rId18"/>
            </p:custDataLst>
          </p:nvPr>
        </p:nvPicPr>
        <p:blipFill>
          <a:blip r:embed="rId20"/>
          <a:stretch>
            <a:fillRect/>
          </a:stretch>
        </p:blipFill>
        <p:spPr>
          <a:xfrm>
            <a:off x="8351521" y="356615"/>
            <a:ext cx="1349693" cy="34861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"/>
          <p:cNvSpPr>
            <a:spLocks noGrp="1"/>
          </p:cNvSpPr>
          <p:nvPr>
            <p:ph type="title"/>
          </p:nvPr>
        </p:nvSpPr>
        <p:spPr bwMode="auto">
          <a:xfrm>
            <a:off x="358776" y="360364"/>
            <a:ext cx="71532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Header</a:t>
            </a:r>
          </a:p>
        </p:txBody>
      </p:sp>
      <p:sp>
        <p:nvSpPr>
          <p:cNvPr id="1027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358776" y="1368426"/>
            <a:ext cx="9342438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GB" dirty="0" smtClean="0"/>
              <a:t>Sixth</a:t>
            </a:r>
          </a:p>
          <a:p>
            <a:pPr lvl="6"/>
            <a:r>
              <a:rPr lang="en-GB" dirty="0" smtClean="0"/>
              <a:t>Seventh</a:t>
            </a:r>
          </a:p>
          <a:p>
            <a:pPr lvl="7"/>
            <a:r>
              <a:rPr lang="en-GB" dirty="0" smtClean="0"/>
              <a:t>Eighth</a:t>
            </a:r>
          </a:p>
          <a:p>
            <a:pPr lvl="8"/>
            <a:r>
              <a:rPr lang="en-GB" dirty="0" smtClean="0"/>
              <a:t>Ninth</a:t>
            </a:r>
          </a:p>
          <a:p>
            <a:pPr lvl="8"/>
            <a:r>
              <a:rPr lang="en-GB" dirty="0" smtClean="0"/>
              <a:t>Tenth</a:t>
            </a:r>
          </a:p>
          <a:p>
            <a:pPr lvl="8"/>
            <a:r>
              <a:rPr lang="en-GB" dirty="0" smtClean="0"/>
              <a:t>Eleventh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40" r:id="rId1"/>
    <p:sldLayoutId id="2147484941" r:id="rId2"/>
    <p:sldLayoutId id="2147484942" r:id="rId3"/>
    <p:sldLayoutId id="2147484943" r:id="rId4"/>
    <p:sldLayoutId id="2147484945" r:id="rId5"/>
    <p:sldLayoutId id="2147484946" r:id="rId6"/>
    <p:sldLayoutId id="2147484947" r:id="rId7"/>
    <p:sldLayoutId id="2147484948" r:id="rId8"/>
    <p:sldLayoutId id="2147484949" r:id="rId9"/>
    <p:sldLayoutId id="2147484950" r:id="rId10"/>
    <p:sldLayoutId id="2147484951" r:id="rId11"/>
    <p:sldLayoutId id="2147484952" r:id="rId12"/>
    <p:sldLayoutId id="2147484953" r:id="rId13"/>
    <p:sldLayoutId id="2147484954" r:id="rId14"/>
    <p:sldLayoutId id="2147484955" r:id="rId15"/>
    <p:sldLayoutId id="2147484956" r:id="rId16"/>
    <p:sldLayoutId id="2147484957" r:id="rId17"/>
    <p:sldLayoutId id="2147484958" r:id="rId18"/>
    <p:sldLayoutId id="2147484959" r:id="rId19"/>
  </p:sldLayoutIdLst>
  <p:hf hdr="0" dt="0"/>
  <p:txStyles>
    <p:titleStyle>
      <a:lvl1pPr algn="l" defTabSz="473075" rtl="0" eaLnBrk="1" fontAlgn="base" hangingPunct="1">
        <a:lnSpc>
          <a:spcPct val="100000"/>
        </a:lnSpc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Calibri" pitchFamily="34" charset="0"/>
          <a:ea typeface="ＭＳ Ｐゴシック" charset="0"/>
          <a:cs typeface="Calibri" pitchFamily="34" charset="0"/>
        </a:defRPr>
      </a:lvl1pPr>
      <a:lvl2pPr algn="l" defTabSz="473075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l" defTabSz="473075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l" defTabSz="473075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l" defTabSz="473075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73650" algn="ctr" defTabSz="473650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47301" algn="ctr" defTabSz="473650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420950" algn="ctr" defTabSz="473650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94601" algn="ctr" defTabSz="473650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algn="l" defTabSz="473075" rtl="0" eaLnBrk="1" fontAlgn="base" hangingPunct="1">
        <a:spcBef>
          <a:spcPts val="400"/>
        </a:spcBef>
        <a:spcAft>
          <a:spcPct val="0"/>
        </a:spcAft>
        <a:buFont typeface="Arial" charset="0"/>
        <a:defRPr lang="en-US" b="1" kern="1200" dirty="0">
          <a:solidFill>
            <a:schemeClr val="tx1"/>
          </a:solidFill>
          <a:latin typeface="Calibri" pitchFamily="34" charset="0"/>
          <a:ea typeface="ＭＳ Ｐゴシック" charset="0"/>
          <a:cs typeface="Calibri" pitchFamily="34" charset="0"/>
        </a:defRPr>
      </a:lvl1pPr>
      <a:lvl2pPr algn="l" defTabSz="473075" rtl="0" eaLnBrk="1" fontAlgn="base" hangingPunct="1">
        <a:spcBef>
          <a:spcPts val="400"/>
        </a:spcBef>
        <a:spcAft>
          <a:spcPts val="400"/>
        </a:spcAft>
        <a:buFont typeface="Arial" charset="0"/>
        <a:defRPr lang="en-US" sz="1600" kern="1200" dirty="0">
          <a:solidFill>
            <a:schemeClr val="tx1"/>
          </a:solidFill>
          <a:latin typeface="Calibri" pitchFamily="34" charset="0"/>
          <a:ea typeface="ＭＳ Ｐゴシック" charset="0"/>
          <a:cs typeface="Calibri" pitchFamily="34" charset="0"/>
        </a:defRPr>
      </a:lvl2pPr>
      <a:lvl3pPr marL="265113" indent="-265113" algn="l" defTabSz="473075" rtl="0" eaLnBrk="1" fontAlgn="base" hangingPunct="1">
        <a:spcBef>
          <a:spcPts val="400"/>
        </a:spcBef>
        <a:spcAft>
          <a:spcPts val="400"/>
        </a:spcAft>
        <a:buFont typeface="Wingdings" pitchFamily="2" charset="2"/>
        <a:buChar char="§"/>
        <a:defRPr lang="en-US" sz="1400" kern="1200" dirty="0">
          <a:solidFill>
            <a:schemeClr val="tx1"/>
          </a:solidFill>
          <a:latin typeface="Calibri" pitchFamily="34" charset="0"/>
          <a:ea typeface="ＭＳ Ｐゴシック" charset="0"/>
          <a:cs typeface="Calibri" pitchFamily="34" charset="0"/>
        </a:defRPr>
      </a:lvl3pPr>
      <a:lvl4pPr marL="452438" indent="-179388" algn="l" defTabSz="473075" rtl="0" eaLnBrk="1" fontAlgn="base" hangingPunct="1">
        <a:spcBef>
          <a:spcPts val="400"/>
        </a:spcBef>
        <a:spcAft>
          <a:spcPts val="400"/>
        </a:spcAft>
        <a:buFont typeface="Calibri" pitchFamily="34" charset="0"/>
        <a:buChar char="–"/>
        <a:defRPr lang="en-US" sz="1400" kern="1200" dirty="0">
          <a:solidFill>
            <a:schemeClr val="tx1"/>
          </a:solidFill>
          <a:latin typeface="Calibri" pitchFamily="34" charset="0"/>
          <a:ea typeface="ＭＳ Ｐゴシック" charset="0"/>
          <a:cs typeface="Calibri" pitchFamily="34" charset="0"/>
        </a:defRPr>
      </a:lvl4pPr>
      <a:lvl5pPr algn="l" defTabSz="473075" rtl="0" eaLnBrk="1" fontAlgn="base" hangingPunct="1">
        <a:spcBef>
          <a:spcPts val="400"/>
        </a:spcBef>
        <a:spcAft>
          <a:spcPts val="400"/>
        </a:spcAft>
        <a:buFont typeface="Arial" charset="0"/>
        <a:defRPr lang="en-US" sz="1400" kern="1200" dirty="0">
          <a:solidFill>
            <a:schemeClr val="tx1"/>
          </a:solidFill>
          <a:latin typeface="Calibri" pitchFamily="34" charset="0"/>
          <a:ea typeface="ＭＳ Ｐゴシック" charset="0"/>
          <a:cs typeface="Calibri" pitchFamily="34" charset="0"/>
        </a:defRPr>
      </a:lvl5pPr>
      <a:lvl6pPr marL="446088" indent="-142875" algn="l" defTabSz="473650" rtl="0" eaLnBrk="1" latinLnBrk="0" hangingPunct="1">
        <a:spcBef>
          <a:spcPts val="400"/>
        </a:spcBef>
        <a:spcAft>
          <a:spcPts val="400"/>
        </a:spcAft>
        <a:buFont typeface="Wingdings" pitchFamily="2" charset="2"/>
        <a:buChar char="§"/>
        <a:defRPr lang="en-GB" sz="1400" kern="1200" dirty="0" smtClean="0">
          <a:solidFill>
            <a:schemeClr val="tx1"/>
          </a:solidFill>
          <a:latin typeface="Calibri" pitchFamily="34" charset="0"/>
          <a:ea typeface="ＭＳ Ｐゴシック" charset="0"/>
          <a:cs typeface="Calibri" pitchFamily="34" charset="0"/>
        </a:defRPr>
      </a:lvl6pPr>
      <a:lvl7pPr marL="446088" indent="6350" algn="l" defTabSz="473650" rtl="0" eaLnBrk="1" latinLnBrk="0" hangingPunct="1">
        <a:spcBef>
          <a:spcPts val="400"/>
        </a:spcBef>
        <a:spcAft>
          <a:spcPts val="400"/>
        </a:spcAft>
        <a:buFont typeface="Arial" pitchFamily="34" charset="0"/>
        <a:buNone/>
        <a:defRPr lang="en-GB" sz="1400" kern="1200" dirty="0" smtClean="0">
          <a:solidFill>
            <a:schemeClr val="tx1"/>
          </a:solidFill>
          <a:latin typeface="Calibri" pitchFamily="34" charset="0"/>
          <a:ea typeface="ＭＳ Ｐゴシック" charset="0"/>
          <a:cs typeface="Calibri" pitchFamily="34" charset="0"/>
        </a:defRPr>
      </a:lvl7pPr>
      <a:lvl8pPr marL="446088" indent="6350" algn="l" defTabSz="473650" rtl="0" eaLnBrk="1" latinLnBrk="0" hangingPunct="1">
        <a:spcBef>
          <a:spcPts val="400"/>
        </a:spcBef>
        <a:spcAft>
          <a:spcPts val="400"/>
        </a:spcAft>
        <a:buFont typeface="Arial" pitchFamily="34" charset="0"/>
        <a:buNone/>
        <a:defRPr lang="en-GB" sz="1400" kern="1200" dirty="0" smtClean="0">
          <a:solidFill>
            <a:schemeClr val="tx1"/>
          </a:solidFill>
          <a:latin typeface="Calibri" pitchFamily="34" charset="0"/>
          <a:ea typeface="ＭＳ Ｐゴシック" charset="0"/>
          <a:cs typeface="Calibri" pitchFamily="34" charset="0"/>
        </a:defRPr>
      </a:lvl8pPr>
      <a:lvl9pPr marL="446088" indent="6350" algn="l" defTabSz="473650" rtl="0" eaLnBrk="1" latinLnBrk="0" hangingPunct="1">
        <a:spcBef>
          <a:spcPts val="400"/>
        </a:spcBef>
        <a:spcAft>
          <a:spcPts val="400"/>
        </a:spcAft>
        <a:buFont typeface="Arial" pitchFamily="34" charset="0"/>
        <a:buNone/>
        <a:defRPr lang="en-GB" sz="1400" kern="1200" dirty="0">
          <a:solidFill>
            <a:schemeClr val="tx1"/>
          </a:solidFill>
          <a:latin typeface="Calibri" pitchFamily="34" charset="0"/>
          <a:ea typeface="ＭＳ Ｐゴシック" charset="0"/>
          <a:cs typeface="Calibri" pitchFamily="34" charset="0"/>
        </a:defRPr>
      </a:lvl9pPr>
    </p:bodyStyle>
    <p:otherStyle>
      <a:defPPr>
        <a:defRPr lang="en-US"/>
      </a:defPPr>
      <a:lvl1pPr marL="0" algn="l" defTabSz="4736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73650" algn="l" defTabSz="4736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47301" algn="l" defTabSz="4736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20950" algn="l" defTabSz="4736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94601" algn="l" defTabSz="4736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68251" algn="l" defTabSz="4736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41902" algn="l" defTabSz="4736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315552" algn="l" defTabSz="4736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89202" algn="l" defTabSz="4736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293.xml"/><Relationship Id="rId2" Type="http://schemas.openxmlformats.org/officeDocument/2006/relationships/tags" Target="../tags/tag292.xml"/><Relationship Id="rId1" Type="http://schemas.openxmlformats.org/officeDocument/2006/relationships/tags" Target="../tags/tag291.xml"/><Relationship Id="rId5" Type="http://schemas.openxmlformats.org/officeDocument/2006/relationships/slideLayout" Target="../slideLayouts/slideLayout14.xml"/><Relationship Id="rId4" Type="http://schemas.openxmlformats.org/officeDocument/2006/relationships/tags" Target="../tags/tag29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Susan.monaco@baml.com" TargetMode="External"/><Relationship Id="rId2" Type="http://schemas.openxmlformats.org/officeDocument/2006/relationships/hyperlink" Target="mailto:Diana.rawls@baml.com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97.xml"/><Relationship Id="rId2" Type="http://schemas.openxmlformats.org/officeDocument/2006/relationships/tags" Target="../tags/tag296.xml"/><Relationship Id="rId1" Type="http://schemas.openxmlformats.org/officeDocument/2006/relationships/tags" Target="../tags/tag295.xml"/><Relationship Id="rId4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Placeholder 5" descr="covertitle"/>
          <p:cNvSpPr>
            <a:spLocks noGrp="1"/>
          </p:cNvSpPr>
          <p:nvPr>
            <p:ph type="body" sz="quarter" idx="16"/>
            <p:custDataLst>
              <p:tags r:id="rId1"/>
            </p:custDataLst>
          </p:nvPr>
        </p:nvSpPr>
        <p:spPr>
          <a:xfrm>
            <a:off x="358775" y="2251877"/>
            <a:ext cx="9351964" cy="7200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dirty="0" smtClean="0">
                <a:ea typeface="ＭＳ Ｐゴシック" pitchFamily="34" charset="-128"/>
              </a:rPr>
              <a:t>FHA Financing for Affordable Housing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HUD Emerging Strategies in Affordable Housing</a:t>
            </a:r>
          </a:p>
        </p:txBody>
      </p:sp>
      <p:sp>
        <p:nvSpPr>
          <p:cNvPr id="8" name="Text Placeholder 7" descr="coverauthor"/>
          <p:cNvSpPr>
            <a:spLocks noGrp="1"/>
          </p:cNvSpPr>
          <p:nvPr>
            <p:ph type="body" sz="quarter" idx="18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Susan Monaco and Diana Rawls</a:t>
            </a:r>
            <a:endParaRPr lang="en-US" dirty="0"/>
          </a:p>
        </p:txBody>
      </p:sp>
      <p:sp>
        <p:nvSpPr>
          <p:cNvPr id="9" name="Text Placeholder 8" descr="coverdate"/>
          <p:cNvSpPr>
            <a:spLocks noGrp="1"/>
          </p:cNvSpPr>
          <p:nvPr>
            <p:ph type="body" sz="quarter" idx="19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July 23,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endParaRPr lang="en-US" sz="2400" b="0" dirty="0" smtClean="0"/>
          </a:p>
          <a:p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Eligible Projects – Standard Processing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accent6">
                    <a:lumMod val="75000"/>
                  </a:schemeClr>
                </a:solidFill>
              </a:rPr>
              <a:t>4% or 9% LIHTC SR - projects being re-syndicated with LIHTC/Tax Exempt Bonds w/o Section 8 rental assistance.</a:t>
            </a:r>
            <a:endParaRPr lang="en-US" sz="2400" b="0" u="sng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chemeClr val="accent6">
                    <a:lumMod val="75000"/>
                  </a:schemeClr>
                </a:solidFill>
              </a:rPr>
              <a:t>90% or more units must have LIHTC occupancy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chemeClr val="accent6">
                    <a:lumMod val="75000"/>
                  </a:schemeClr>
                </a:solidFill>
              </a:rPr>
              <a:t>Achievable rents must be at least 10% below market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chemeClr val="accent6">
                    <a:lumMod val="75000"/>
                  </a:schemeClr>
                </a:solidFill>
              </a:rPr>
              <a:t>DSC 1.0 and 85% or better occupancy for previous 6 months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chemeClr val="accent6">
                    <a:lumMod val="75000"/>
                  </a:schemeClr>
                </a:solidFill>
              </a:rPr>
              <a:t>EGI can’t be greater than 110% of previous calendar year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chemeClr val="accent6">
                    <a:lumMod val="75000"/>
                  </a:schemeClr>
                </a:solidFill>
              </a:rPr>
              <a:t>Expenses can’t be lower than 90% of previous year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chemeClr val="accent6">
                    <a:lumMod val="75000"/>
                  </a:schemeClr>
                </a:solidFill>
              </a:rPr>
              <a:t>LTC &lt; 75%</a:t>
            </a:r>
            <a:endParaRPr lang="en-US" sz="2400" b="0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chemeClr val="accent6">
                    <a:lumMod val="75000"/>
                  </a:schemeClr>
                </a:solidFill>
              </a:rPr>
              <a:t>Unit Count </a:t>
            </a:r>
            <a:r>
              <a:rPr lang="en-US" sz="2400" u="sng" dirty="0" smtClean="0">
                <a:solidFill>
                  <a:schemeClr val="accent6">
                    <a:lumMod val="75000"/>
                  </a:schemeClr>
                </a:solidFill>
              </a:rPr>
              <a:t>CAN </a:t>
            </a:r>
            <a:r>
              <a:rPr lang="en-US" sz="2400" b="0" dirty="0" smtClean="0">
                <a:solidFill>
                  <a:schemeClr val="accent6">
                    <a:lumMod val="75000"/>
                  </a:schemeClr>
                </a:solidFill>
              </a:rPr>
              <a:t>exceed 200</a:t>
            </a:r>
            <a:endParaRPr lang="en-US" sz="2400" b="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New 221d4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Pilot continued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99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accent6">
                    <a:lumMod val="75000"/>
                  </a:schemeClr>
                </a:solidFill>
              </a:rPr>
              <a:t>Allows </a:t>
            </a:r>
            <a:r>
              <a:rPr lang="en-US" sz="2800" b="0" dirty="0" smtClean="0">
                <a:solidFill>
                  <a:schemeClr val="accent6">
                    <a:lumMod val="75000"/>
                  </a:schemeClr>
                </a:solidFill>
              </a:rPr>
              <a:t>dedicated staff </a:t>
            </a:r>
            <a:r>
              <a:rPr lang="en-US" sz="2800" b="0" dirty="0">
                <a:solidFill>
                  <a:schemeClr val="accent6">
                    <a:lumMod val="75000"/>
                  </a:schemeClr>
                </a:solidFill>
              </a:rPr>
              <a:t>to focus on more complex </a:t>
            </a:r>
            <a:r>
              <a:rPr lang="en-US" sz="2800" b="0" dirty="0" smtClean="0">
                <a:solidFill>
                  <a:schemeClr val="accent6">
                    <a:lumMod val="75000"/>
                  </a:schemeClr>
                </a:solidFill>
              </a:rPr>
              <a:t>deals</a:t>
            </a:r>
            <a:endParaRPr lang="en-US" sz="2800" b="0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accent6">
                    <a:lumMod val="75000"/>
                  </a:schemeClr>
                </a:solidFill>
              </a:rPr>
              <a:t>Lets Lenders do what they do </a:t>
            </a:r>
            <a:r>
              <a:rPr lang="en-US" sz="2800" b="0" dirty="0" smtClean="0">
                <a:solidFill>
                  <a:schemeClr val="accent6">
                    <a:lumMod val="75000"/>
                  </a:schemeClr>
                </a:solidFill>
              </a:rPr>
              <a:t>best - </a:t>
            </a:r>
            <a:r>
              <a:rPr lang="en-US" sz="2800" b="0" dirty="0">
                <a:solidFill>
                  <a:schemeClr val="accent6">
                    <a:lumMod val="75000"/>
                  </a:schemeClr>
                </a:solidFill>
              </a:rPr>
              <a:t>UW complex </a:t>
            </a:r>
            <a:r>
              <a:rPr lang="en-US" sz="2800" b="0" dirty="0" smtClean="0">
                <a:solidFill>
                  <a:schemeClr val="accent6">
                    <a:lumMod val="75000"/>
                  </a:schemeClr>
                </a:solidFill>
              </a:rPr>
              <a:t>deals</a:t>
            </a:r>
            <a:endParaRPr lang="en-US" sz="2800" b="0" dirty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accent6">
                    <a:lumMod val="75000"/>
                  </a:schemeClr>
                </a:solidFill>
              </a:rPr>
              <a:t>Faster processing </a:t>
            </a:r>
            <a:r>
              <a:rPr lang="en-US" sz="2800" b="0" dirty="0" smtClean="0">
                <a:solidFill>
                  <a:schemeClr val="accent6">
                    <a:lumMod val="75000"/>
                  </a:schemeClr>
                </a:solidFill>
              </a:rPr>
              <a:t>times helps reduce interest rate risk</a:t>
            </a:r>
            <a:endParaRPr lang="en-US" sz="2800" b="0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accent6">
                    <a:lumMod val="75000"/>
                  </a:schemeClr>
                </a:solidFill>
              </a:rPr>
              <a:t>Establishes Closing dates </a:t>
            </a:r>
            <a:r>
              <a:rPr lang="en-US" sz="2800" b="0" dirty="0" smtClean="0">
                <a:solidFill>
                  <a:schemeClr val="accent6">
                    <a:lumMod val="75000"/>
                  </a:schemeClr>
                </a:solidFill>
              </a:rPr>
              <a:t>upfront</a:t>
            </a:r>
            <a:endParaRPr lang="en-US" sz="2800" b="0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accent6">
                    <a:lumMod val="75000"/>
                  </a:schemeClr>
                </a:solidFill>
              </a:rPr>
              <a:t>Better </a:t>
            </a:r>
            <a:r>
              <a:rPr lang="en-US" sz="2800" b="0" dirty="0" smtClean="0">
                <a:solidFill>
                  <a:schemeClr val="accent6">
                    <a:lumMod val="75000"/>
                  </a:schemeClr>
                </a:solidFill>
              </a:rPr>
              <a:t>Communication</a:t>
            </a:r>
            <a:endParaRPr lang="en-US" sz="2800" b="0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accent6">
                    <a:lumMod val="75000"/>
                  </a:schemeClr>
                </a:solidFill>
              </a:rPr>
              <a:t>Allows additional lender oversight during construction phase (i.e. changes orders approved faster.)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accent6">
                    <a:lumMod val="75000"/>
                  </a:schemeClr>
                </a:solidFill>
              </a:rPr>
              <a:t>Encourages development in Opportunity </a:t>
            </a:r>
            <a:r>
              <a:rPr lang="en-US" sz="2800" b="0" dirty="0" smtClean="0">
                <a:solidFill>
                  <a:schemeClr val="accent6">
                    <a:lumMod val="75000"/>
                  </a:schemeClr>
                </a:solidFill>
              </a:rPr>
              <a:t>Zones, which now have reduced application fees</a:t>
            </a:r>
            <a:endParaRPr lang="en-US" sz="2800" b="0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accent6">
                    <a:lumMod val="75000"/>
                  </a:schemeClr>
                </a:solidFill>
              </a:rPr>
              <a:t>Creates &amp; preserves affordable </a:t>
            </a:r>
            <a:r>
              <a:rPr lang="en-US" sz="2800" b="0" dirty="0" smtClean="0">
                <a:solidFill>
                  <a:schemeClr val="accent6">
                    <a:lumMod val="75000"/>
                  </a:schemeClr>
                </a:solidFill>
              </a:rPr>
              <a:t>housing</a:t>
            </a:r>
            <a:endParaRPr lang="en-US" sz="2800" b="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New Pilot- Benefits</a:t>
            </a:r>
          </a:p>
        </p:txBody>
      </p:sp>
    </p:spTree>
    <p:extLst>
      <p:ext uri="{BB962C8B-B14F-4D97-AF65-F5344CB8AC3E}">
        <p14:creationId xmlns:p14="http://schemas.microsoft.com/office/powerpoint/2010/main" val="1560481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Expedited Approval Process track:</a:t>
            </a:r>
          </a:p>
          <a:p>
            <a:pPr marL="0" indent="0">
              <a:buNone/>
            </a:pP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sz="2800" b="0" dirty="0" smtClean="0">
                <a:solidFill>
                  <a:schemeClr val="accent6">
                    <a:lumMod val="75000"/>
                  </a:schemeClr>
                </a:solidFill>
              </a:rPr>
              <a:t>30 </a:t>
            </a:r>
            <a:r>
              <a:rPr lang="en-US" sz="2800" b="0" dirty="0">
                <a:solidFill>
                  <a:schemeClr val="accent6">
                    <a:lumMod val="75000"/>
                  </a:schemeClr>
                </a:solidFill>
              </a:rPr>
              <a:t>day </a:t>
            </a:r>
            <a:r>
              <a:rPr lang="en-US" sz="2800" b="0" dirty="0" smtClean="0">
                <a:solidFill>
                  <a:schemeClr val="accent6">
                    <a:lumMod val="75000"/>
                  </a:schemeClr>
                </a:solidFill>
              </a:rPr>
              <a:t>review </a:t>
            </a:r>
            <a:r>
              <a:rPr lang="en-US" sz="2800" b="0" dirty="0">
                <a:solidFill>
                  <a:schemeClr val="accent6">
                    <a:lumMod val="75000"/>
                  </a:schemeClr>
                </a:solidFill>
              </a:rPr>
              <a:t>+ 60 days to Close</a:t>
            </a:r>
          </a:p>
          <a:p>
            <a:pPr marL="0" indent="0">
              <a:buNone/>
            </a:pP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Standard Approval Process track:</a:t>
            </a:r>
          </a:p>
          <a:p>
            <a:pPr marL="0" indent="0">
              <a:buNone/>
            </a:pP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sz="2800" b="0" dirty="0" smtClean="0">
                <a:solidFill>
                  <a:schemeClr val="accent6">
                    <a:lumMod val="75000"/>
                  </a:schemeClr>
                </a:solidFill>
              </a:rPr>
              <a:t>60 </a:t>
            </a:r>
            <a:r>
              <a:rPr lang="en-US" sz="2800" b="0" dirty="0">
                <a:solidFill>
                  <a:schemeClr val="accent6">
                    <a:lumMod val="75000"/>
                  </a:schemeClr>
                </a:solidFill>
              </a:rPr>
              <a:t>day </a:t>
            </a:r>
            <a:r>
              <a:rPr lang="en-US" sz="2800" b="0" dirty="0" smtClean="0">
                <a:solidFill>
                  <a:schemeClr val="accent6">
                    <a:lumMod val="75000"/>
                  </a:schemeClr>
                </a:solidFill>
              </a:rPr>
              <a:t>review </a:t>
            </a:r>
            <a:r>
              <a:rPr lang="en-US" sz="2800" b="0" dirty="0">
                <a:solidFill>
                  <a:schemeClr val="accent6">
                    <a:lumMod val="75000"/>
                  </a:schemeClr>
                </a:solidFill>
              </a:rPr>
              <a:t>+ 60 days to Close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New Pilot- Goals</a:t>
            </a:r>
          </a:p>
        </p:txBody>
      </p:sp>
    </p:spTree>
    <p:extLst>
      <p:ext uri="{BB962C8B-B14F-4D97-AF65-F5344CB8AC3E}">
        <p14:creationId xmlns:p14="http://schemas.microsoft.com/office/powerpoint/2010/main" val="282122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58776" y="1368425"/>
            <a:ext cx="9342438" cy="570823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Development Team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Environmental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Subordinate or Secondary Debt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Rehab Repair Scope and Cost</a:t>
            </a:r>
            <a:endParaRPr lang="en-US" sz="2400" b="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Existing or Proposed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Age-Restrictions  </a:t>
            </a:r>
            <a:r>
              <a:rPr lang="en-US" sz="2400" b="0" dirty="0">
                <a:solidFill>
                  <a:schemeClr val="accent6">
                    <a:lumMod val="75000"/>
                  </a:schemeClr>
                </a:solidFill>
              </a:rPr>
              <a:t>Existing LIHTC and some 202 projects that are 55+ restricted </a:t>
            </a:r>
            <a:r>
              <a:rPr lang="en-US" sz="2400" b="0" u="sng" dirty="0">
                <a:solidFill>
                  <a:schemeClr val="accent6">
                    <a:lumMod val="75000"/>
                  </a:schemeClr>
                </a:solidFill>
              </a:rPr>
              <a:t>CAN</a:t>
            </a:r>
            <a:r>
              <a:rPr lang="en-US" sz="2400" b="0" dirty="0">
                <a:solidFill>
                  <a:schemeClr val="accent6">
                    <a:lumMod val="75000"/>
                  </a:schemeClr>
                </a:solidFill>
              </a:rPr>
              <a:t> still be </a:t>
            </a:r>
            <a:r>
              <a:rPr lang="en-US" sz="2400" b="0" dirty="0" smtClean="0">
                <a:solidFill>
                  <a:schemeClr val="accent6">
                    <a:lumMod val="75000"/>
                  </a:schemeClr>
                </a:solidFill>
              </a:rPr>
              <a:t>financed with </a:t>
            </a:r>
            <a:r>
              <a:rPr lang="en-US" sz="2400" b="0" dirty="0">
                <a:solidFill>
                  <a:schemeClr val="accent6">
                    <a:lumMod val="75000"/>
                  </a:schemeClr>
                </a:solidFill>
              </a:rPr>
              <a:t>FHA under certain circumstances. Section 221(d)(4) </a:t>
            </a:r>
            <a:r>
              <a:rPr lang="en-US" sz="2400" b="0" dirty="0" smtClean="0">
                <a:solidFill>
                  <a:schemeClr val="accent6">
                    <a:lumMod val="75000"/>
                  </a:schemeClr>
                </a:solidFill>
              </a:rPr>
              <a:t>MUST </a:t>
            </a:r>
            <a:r>
              <a:rPr lang="en-US" sz="2400" b="0" dirty="0">
                <a:solidFill>
                  <a:schemeClr val="accent6">
                    <a:lumMod val="75000"/>
                  </a:schemeClr>
                </a:solidFill>
              </a:rPr>
              <a:t>be 62+ </a:t>
            </a:r>
            <a:r>
              <a:rPr lang="en-US" sz="2400" b="0" dirty="0" smtClean="0">
                <a:solidFill>
                  <a:schemeClr val="accent6">
                    <a:lumMod val="75000"/>
                  </a:schemeClr>
                </a:solidFill>
              </a:rPr>
              <a:t>HOH. Section </a:t>
            </a:r>
            <a:r>
              <a:rPr lang="en-US" sz="2400" b="0" dirty="0">
                <a:solidFill>
                  <a:schemeClr val="accent6">
                    <a:lumMod val="75000"/>
                  </a:schemeClr>
                </a:solidFill>
              </a:rPr>
              <a:t>231 available for  62+ </a:t>
            </a:r>
            <a:r>
              <a:rPr lang="en-US" sz="2400" b="0" dirty="0" smtClean="0">
                <a:solidFill>
                  <a:schemeClr val="accent6">
                    <a:lumMod val="75000"/>
                  </a:schemeClr>
                </a:solidFill>
              </a:rPr>
              <a:t>exclusively for NC and SR.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HAP contract extension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Proposed equity Pay-in schedule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b="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b="0" dirty="0" smtClean="0"/>
          </a:p>
          <a:p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Critical Considerations for FHA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58776" y="1219339"/>
            <a:ext cx="9342438" cy="6095861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 smtClean="0">
                <a:solidFill>
                  <a:schemeClr val="accent6">
                    <a:lumMod val="75000"/>
                  </a:schemeClr>
                </a:solidFill>
              </a:rPr>
              <a:t>RAD Basics/Key points</a:t>
            </a:r>
          </a:p>
          <a:p>
            <a:pPr marL="722313" lvl="2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RAD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allows public housing agencies to leverage public and private debt and equity </a:t>
            </a: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722313" lvl="2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Typically ground lease structure.  Developer owns buildings</a:t>
            </a:r>
          </a:p>
          <a:p>
            <a:pPr marL="722313" lvl="2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Units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move to a Section 8 platform with a long-term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contract</a:t>
            </a:r>
          </a:p>
          <a:p>
            <a:pPr marL="722313" lvl="2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Residents continue to pay 30% of their income towards the rent and they maintain the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same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basic rights </a:t>
            </a: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722313" lvl="2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The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RAD program is cost-neutral and does not increase HUD's budget.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8774" y="360000"/>
            <a:ext cx="7572652" cy="425192"/>
          </a:xfrm>
        </p:spPr>
        <p:txBody>
          <a:bodyPr/>
          <a:lstStyle/>
          <a:p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FHA/Rental Assistance Demonstration Program (RAD)</a:t>
            </a:r>
            <a:endParaRPr lang="en-US" sz="2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33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58774" y="1298852"/>
            <a:ext cx="9342438" cy="6095861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0" dirty="0" smtClean="0">
                <a:solidFill>
                  <a:schemeClr val="accent6">
                    <a:lumMod val="75000"/>
                  </a:schemeClr>
                </a:solidFill>
              </a:rPr>
              <a:t>FHA/Affordable/RAD</a:t>
            </a:r>
          </a:p>
          <a:p>
            <a:pPr marL="722313" lvl="2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1.11X DSC; 90% Cost; 97% occupancy underwriting for both 221d4 and 223f (HUD Maximums)</a:t>
            </a:r>
          </a:p>
          <a:p>
            <a:pPr marL="722313" lvl="2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Long-term </a:t>
            </a:r>
            <a:r>
              <a:rPr lang="en-US" sz="2800" b="0" dirty="0" smtClean="0">
                <a:solidFill>
                  <a:schemeClr val="accent6">
                    <a:lumMod val="75000"/>
                  </a:schemeClr>
                </a:solidFill>
              </a:rPr>
              <a:t>Section 8 PBV or PBRA contract allows use of Section 8 rents</a:t>
            </a:r>
          </a:p>
          <a:p>
            <a:pPr marL="722313" lvl="2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Lower MIP for Affordable (25 bps for most affordable (90+% of property)</a:t>
            </a:r>
          </a:p>
          <a:p>
            <a:pPr marL="722313" lvl="2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Developer Fee permissible for LIHTC and non-LIHTC RAD deals </a:t>
            </a:r>
          </a:p>
          <a:p>
            <a:pPr marL="722313" lvl="2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HUD open to scattered sites in RAD transactions. Must still meet criteria </a:t>
            </a:r>
          </a:p>
          <a:p>
            <a:pPr marL="722313" lvl="2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Equity requirements –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same as other LIHTC deals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8774" y="360000"/>
            <a:ext cx="7572652" cy="425192"/>
          </a:xfrm>
        </p:spPr>
        <p:txBody>
          <a:bodyPr/>
          <a:lstStyle/>
          <a:p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FHA/Rental Assistance Demonstration Program (RAD)</a:t>
            </a:r>
            <a:endParaRPr lang="en-US" sz="2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74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58774" y="1298852"/>
            <a:ext cx="9342438" cy="6095861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PROCESS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 smtClean="0">
                <a:solidFill>
                  <a:schemeClr val="accent6">
                    <a:lumMod val="75000"/>
                  </a:schemeClr>
                </a:solidFill>
              </a:rPr>
              <a:t>Coordination </a:t>
            </a:r>
            <a:r>
              <a:rPr lang="en-US" sz="2800" b="0" dirty="0">
                <a:solidFill>
                  <a:schemeClr val="accent6">
                    <a:lumMod val="75000"/>
                  </a:schemeClr>
                </a:solidFill>
              </a:rPr>
              <a:t>of processes </a:t>
            </a:r>
            <a:r>
              <a:rPr lang="en-US" sz="2800" b="0" dirty="0" smtClean="0">
                <a:solidFill>
                  <a:schemeClr val="accent6">
                    <a:lumMod val="75000"/>
                  </a:schemeClr>
                </a:solidFill>
              </a:rPr>
              <a:t>essential between Housing and RAD teams.</a:t>
            </a:r>
            <a:endParaRPr lang="en-US" sz="2800" b="0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 smtClean="0">
                <a:solidFill>
                  <a:schemeClr val="accent6">
                    <a:lumMod val="75000"/>
                  </a:schemeClr>
                </a:solidFill>
              </a:rPr>
              <a:t>Identify </a:t>
            </a:r>
            <a:r>
              <a:rPr lang="en-US" sz="2800" b="0" dirty="0">
                <a:solidFill>
                  <a:schemeClr val="accent6">
                    <a:lumMod val="75000"/>
                  </a:schemeClr>
                </a:solidFill>
              </a:rPr>
              <a:t>and address environmental issues as early as possible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 smtClean="0">
                <a:solidFill>
                  <a:schemeClr val="accent6">
                    <a:lumMod val="75000"/>
                  </a:schemeClr>
                </a:solidFill>
              </a:rPr>
              <a:t>Concept </a:t>
            </a:r>
            <a:r>
              <a:rPr lang="en-US" sz="2800" b="0" dirty="0">
                <a:solidFill>
                  <a:schemeClr val="accent6">
                    <a:lumMod val="75000"/>
                  </a:schemeClr>
                </a:solidFill>
              </a:rPr>
              <a:t>meeting required.  </a:t>
            </a:r>
            <a:r>
              <a:rPr lang="en-US" sz="2800" b="0" dirty="0" smtClean="0">
                <a:solidFill>
                  <a:schemeClr val="accent6">
                    <a:lumMod val="75000"/>
                  </a:schemeClr>
                </a:solidFill>
              </a:rPr>
              <a:t>After </a:t>
            </a:r>
            <a:r>
              <a:rPr lang="en-US" sz="2800" b="0" dirty="0">
                <a:solidFill>
                  <a:schemeClr val="accent6">
                    <a:lumMod val="75000"/>
                  </a:schemeClr>
                </a:solidFill>
              </a:rPr>
              <a:t>concept, FHA processing to commitment is </a:t>
            </a:r>
            <a:r>
              <a:rPr lang="en-US" sz="2800" b="0" dirty="0" smtClean="0">
                <a:solidFill>
                  <a:schemeClr val="accent6">
                    <a:lumMod val="75000"/>
                  </a:schemeClr>
                </a:solidFill>
              </a:rPr>
              <a:t>120 days </a:t>
            </a:r>
            <a:r>
              <a:rPr lang="en-US" sz="2800" b="0" dirty="0">
                <a:solidFill>
                  <a:schemeClr val="accent6">
                    <a:lumMod val="75000"/>
                  </a:schemeClr>
                </a:solidFill>
              </a:rPr>
              <a:t>from when plans and specs are </a:t>
            </a:r>
            <a:r>
              <a:rPr lang="en-US" sz="2800" b="0" dirty="0" smtClean="0">
                <a:solidFill>
                  <a:schemeClr val="accent6">
                    <a:lumMod val="75000"/>
                  </a:schemeClr>
                </a:solidFill>
              </a:rPr>
              <a:t>at least  </a:t>
            </a:r>
            <a:r>
              <a:rPr lang="en-US" sz="2800" b="0" dirty="0">
                <a:solidFill>
                  <a:schemeClr val="accent6">
                    <a:lumMod val="75000"/>
                  </a:schemeClr>
                </a:solidFill>
              </a:rPr>
              <a:t>80</a:t>
            </a:r>
            <a:r>
              <a:rPr lang="en-US" sz="2800" b="0" dirty="0" smtClean="0">
                <a:solidFill>
                  <a:schemeClr val="accent6">
                    <a:lumMod val="75000"/>
                  </a:schemeClr>
                </a:solidFill>
              </a:rPr>
              <a:t>%.  Includes 60 days HUD processing timeline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accent6">
                    <a:lumMod val="75000"/>
                  </a:schemeClr>
                </a:solidFill>
              </a:rPr>
              <a:t>RCC approval </a:t>
            </a:r>
            <a:r>
              <a:rPr lang="en-US" sz="2800" b="0" dirty="0" smtClean="0">
                <a:solidFill>
                  <a:schemeClr val="accent6">
                    <a:lumMod val="75000"/>
                  </a:schemeClr>
                </a:solidFill>
              </a:rPr>
              <a:t>required prior </a:t>
            </a:r>
            <a:r>
              <a:rPr lang="en-US" sz="2800" b="0" dirty="0">
                <a:solidFill>
                  <a:schemeClr val="accent6">
                    <a:lumMod val="75000"/>
                  </a:schemeClr>
                </a:solidFill>
              </a:rPr>
              <a:t>to FHA </a:t>
            </a:r>
            <a:r>
              <a:rPr lang="en-US" sz="2800" b="0" dirty="0" smtClean="0">
                <a:solidFill>
                  <a:schemeClr val="accent6">
                    <a:lumMod val="75000"/>
                  </a:schemeClr>
                </a:solidFill>
              </a:rPr>
              <a:t>Commitment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 smtClean="0">
                <a:solidFill>
                  <a:schemeClr val="accent6">
                    <a:lumMod val="75000"/>
                  </a:schemeClr>
                </a:solidFill>
              </a:rPr>
              <a:t>Closing generally within 30-45 days </a:t>
            </a:r>
            <a:r>
              <a:rPr lang="en-US" sz="2800" b="0" dirty="0">
                <a:solidFill>
                  <a:schemeClr val="accent6">
                    <a:lumMod val="75000"/>
                  </a:schemeClr>
                </a:solidFill>
              </a:rPr>
              <a:t>assuming RAD processing is tracking FHA. </a:t>
            </a:r>
            <a:r>
              <a:rPr lang="en-US" sz="2800" b="0" dirty="0" smtClean="0">
                <a:solidFill>
                  <a:schemeClr val="accent6">
                    <a:lumMod val="75000"/>
                  </a:schemeClr>
                </a:solidFill>
              </a:rPr>
              <a:t>Both closings </a:t>
            </a:r>
            <a:r>
              <a:rPr lang="en-US" sz="2800" b="0" dirty="0">
                <a:solidFill>
                  <a:schemeClr val="accent6">
                    <a:lumMod val="75000"/>
                  </a:schemeClr>
                </a:solidFill>
              </a:rPr>
              <a:t>must be simultaneous</a:t>
            </a:r>
            <a:r>
              <a:rPr lang="en-US" sz="2800" b="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 smtClean="0">
                <a:solidFill>
                  <a:schemeClr val="accent6">
                    <a:lumMod val="75000"/>
                  </a:schemeClr>
                </a:solidFill>
              </a:rPr>
              <a:t>Typical Timing: 6 months for refinance; 8-10 months NC</a:t>
            </a:r>
            <a:endParaRPr lang="en-US" sz="2800" b="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8774" y="360000"/>
            <a:ext cx="7572652" cy="425192"/>
          </a:xfrm>
        </p:spPr>
        <p:txBody>
          <a:bodyPr/>
          <a:lstStyle/>
          <a:p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FHA/Rental Assistance Demonstration Program (RAD)</a:t>
            </a:r>
          </a:p>
        </p:txBody>
      </p:sp>
    </p:spTree>
    <p:extLst>
      <p:ext uri="{BB962C8B-B14F-4D97-AF65-F5344CB8AC3E}">
        <p14:creationId xmlns:p14="http://schemas.microsoft.com/office/powerpoint/2010/main" val="1176838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58774" y="1298853"/>
            <a:ext cx="9342438" cy="624812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Bank of America FHA/RAD experience – all 4%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deals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0" dirty="0" smtClean="0">
                <a:solidFill>
                  <a:schemeClr val="accent6">
                    <a:lumMod val="75000"/>
                  </a:schemeClr>
                </a:solidFill>
              </a:rPr>
              <a:t>Experience with PHA’s in Baltimore, MD, El Paso, TX and North Little Rock, 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0" dirty="0" smtClean="0">
                <a:solidFill>
                  <a:schemeClr val="accent6">
                    <a:lumMod val="75000"/>
                  </a:schemeClr>
                </a:solidFill>
              </a:rPr>
              <a:t>To date, </a:t>
            </a:r>
            <a:r>
              <a:rPr lang="en-US" sz="3200" b="0" dirty="0" err="1" smtClean="0">
                <a:solidFill>
                  <a:schemeClr val="accent6">
                    <a:lumMod val="75000"/>
                  </a:schemeClr>
                </a:solidFill>
              </a:rPr>
              <a:t>BofA</a:t>
            </a:r>
            <a:r>
              <a:rPr lang="en-US" sz="3200" b="0" dirty="0" smtClean="0">
                <a:solidFill>
                  <a:schemeClr val="accent6">
                    <a:lumMod val="75000"/>
                  </a:schemeClr>
                </a:solidFill>
              </a:rPr>
              <a:t> underwritten over $63 million in RAD business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0" dirty="0" smtClean="0">
                <a:solidFill>
                  <a:schemeClr val="accent6">
                    <a:lumMod val="75000"/>
                  </a:schemeClr>
                </a:solidFill>
              </a:rPr>
              <a:t>$30.2 million closed to date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0" dirty="0" smtClean="0">
                <a:solidFill>
                  <a:schemeClr val="accent6">
                    <a:lumMod val="75000"/>
                  </a:schemeClr>
                </a:solidFill>
              </a:rPr>
              <a:t>$12.1 million anticipated closing by end of July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0" dirty="0" smtClean="0">
                <a:solidFill>
                  <a:schemeClr val="accent6">
                    <a:lumMod val="75000"/>
                  </a:schemeClr>
                </a:solidFill>
              </a:rPr>
              <a:t>Remaining $24.3 million closing end of 3</a:t>
            </a:r>
            <a:r>
              <a:rPr lang="en-US" sz="3200" b="0" baseline="30000" dirty="0" smtClean="0">
                <a:solidFill>
                  <a:schemeClr val="accent6">
                    <a:lumMod val="75000"/>
                  </a:schemeClr>
                </a:solidFill>
              </a:rPr>
              <a:t>rd</a:t>
            </a:r>
            <a:r>
              <a:rPr lang="en-US" sz="3200" b="0" dirty="0" smtClean="0">
                <a:solidFill>
                  <a:schemeClr val="accent6">
                    <a:lumMod val="75000"/>
                  </a:schemeClr>
                </a:solidFill>
              </a:rPr>
              <a:t> quarter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0" dirty="0" smtClean="0">
                <a:solidFill>
                  <a:schemeClr val="accent6">
                    <a:lumMod val="75000"/>
                  </a:schemeClr>
                </a:solidFill>
              </a:rPr>
              <a:t>Scattered sites of nine properties in 4 deals including:</a:t>
            </a:r>
          </a:p>
          <a:p>
            <a:pPr marL="909638" lvl="3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3 property deal included two sub-rehab and one demo/new construction property</a:t>
            </a:r>
          </a:p>
          <a:p>
            <a:pPr marL="909638" lvl="3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Deal with two properties: one RAD, one Section 18</a:t>
            </a:r>
            <a:endParaRPr lang="en-US" sz="2800" b="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8774" y="360000"/>
            <a:ext cx="7572652" cy="425192"/>
          </a:xfrm>
        </p:spPr>
        <p:txBody>
          <a:bodyPr/>
          <a:lstStyle/>
          <a:p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FHA/Rental Assistance Demonstration Program (RAD)</a:t>
            </a:r>
          </a:p>
        </p:txBody>
      </p:sp>
    </p:spTree>
    <p:extLst>
      <p:ext uri="{BB962C8B-B14F-4D97-AF65-F5344CB8AC3E}">
        <p14:creationId xmlns:p14="http://schemas.microsoft.com/office/powerpoint/2010/main" val="1357554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58775" y="538670"/>
            <a:ext cx="7542438" cy="360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What’s a good candidate for FHA?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8775" y="1201578"/>
            <a:ext cx="9558947" cy="3775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58825" lvl="1" indent="-285750" defTabSz="914400" fontAlgn="auto">
              <a:spcBef>
                <a:spcPts val="4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kern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ＭＳ Ｐゴシック" charset="0"/>
                <a:cs typeface="Calibri" pitchFamily="34" charset="0"/>
              </a:rPr>
              <a:t>New </a:t>
            </a:r>
            <a:r>
              <a:rPr lang="en-US" sz="2400" b="1" kern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ＭＳ Ｐゴシック" charset="0"/>
                <a:cs typeface="Calibri" pitchFamily="34" charset="0"/>
              </a:rPr>
              <a:t>Construction/Substantial </a:t>
            </a:r>
            <a:r>
              <a:rPr lang="en-US" sz="2400" b="1" kern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ＭＳ Ｐゴシック" charset="0"/>
                <a:cs typeface="Calibri" pitchFamily="34" charset="0"/>
              </a:rPr>
              <a:t>Rehabilitation</a:t>
            </a:r>
          </a:p>
          <a:p>
            <a:pPr marL="758825" lvl="1" indent="-285750" defTabSz="914400" fontAlgn="auto">
              <a:spcBef>
                <a:spcPts val="4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kern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ＭＳ Ｐゴシック" charset="0"/>
                <a:cs typeface="Calibri" pitchFamily="34" charset="0"/>
              </a:rPr>
              <a:t>Expired/expiring </a:t>
            </a:r>
            <a:r>
              <a:rPr lang="en-US" sz="2400" b="1" kern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ＭＳ Ｐゴシック" charset="0"/>
                <a:cs typeface="Calibri" pitchFamily="34" charset="0"/>
              </a:rPr>
              <a:t>LIHTC properties </a:t>
            </a:r>
            <a:endParaRPr lang="en-US" sz="2400" b="1" kern="0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ＭＳ Ｐゴシック" charset="0"/>
              <a:cs typeface="Calibri" pitchFamily="34" charset="0"/>
            </a:endParaRPr>
          </a:p>
          <a:p>
            <a:pPr marL="758825" lvl="1" indent="-285750" defTabSz="914400" fontAlgn="auto">
              <a:spcBef>
                <a:spcPts val="4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kern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ＭＳ Ｐゴシック" charset="0"/>
                <a:cs typeface="Calibri" pitchFamily="34" charset="0"/>
              </a:rPr>
              <a:t>Properties </a:t>
            </a:r>
            <a:r>
              <a:rPr lang="en-US" sz="2400" b="1" kern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ＭＳ Ｐゴシック" charset="0"/>
                <a:cs typeface="Calibri" pitchFamily="34" charset="0"/>
              </a:rPr>
              <a:t>with Section 8 contracts </a:t>
            </a:r>
          </a:p>
          <a:p>
            <a:pPr marL="758825" lvl="1" indent="-285750" defTabSz="914400" fontAlgn="auto">
              <a:spcBef>
                <a:spcPts val="4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kern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ＭＳ Ｐゴシック" charset="0"/>
                <a:cs typeface="Calibri" pitchFamily="34" charset="0"/>
              </a:rPr>
              <a:t>Properties with above-market interest rates</a:t>
            </a:r>
          </a:p>
          <a:p>
            <a:pPr marL="758825" lvl="1" indent="-285750" defTabSz="914400" fontAlgn="auto">
              <a:spcBef>
                <a:spcPts val="4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kern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ＭＳ Ｐゴシック" charset="0"/>
                <a:cs typeface="Calibri" pitchFamily="34" charset="0"/>
              </a:rPr>
              <a:t>Stabilized </a:t>
            </a:r>
            <a:r>
              <a:rPr lang="en-US" sz="2400" b="1" kern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ＭＳ Ｐゴシック" charset="0"/>
                <a:cs typeface="Calibri" pitchFamily="34" charset="0"/>
              </a:rPr>
              <a:t>Property Refinance/Acquisition or Repositioning with moderate rehab</a:t>
            </a:r>
          </a:p>
          <a:p>
            <a:pPr lvl="1" indent="0" defTabSz="914400" fontAlgn="auto">
              <a:spcBef>
                <a:spcPts val="400"/>
              </a:spcBef>
              <a:spcAft>
                <a:spcPts val="0"/>
              </a:spcAft>
              <a:defRPr/>
            </a:pPr>
            <a:r>
              <a:rPr lang="en-US" sz="2400" kern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ＭＳ Ｐゴシック" charset="0"/>
                <a:cs typeface="Calibri" pitchFamily="34" charset="0"/>
              </a:rPr>
              <a:t>	Cash-out </a:t>
            </a:r>
            <a:r>
              <a:rPr lang="en-US" sz="2400" kern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ＭＳ Ｐゴシック" charset="0"/>
                <a:cs typeface="Calibri" pitchFamily="34" charset="0"/>
              </a:rPr>
              <a:t>with LTV of 80% of </a:t>
            </a:r>
            <a:r>
              <a:rPr lang="en-US" sz="2400" kern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ＭＳ Ｐゴシック" charset="0"/>
                <a:cs typeface="Calibri" pitchFamily="34" charset="0"/>
              </a:rPr>
              <a:t>less</a:t>
            </a:r>
            <a:endParaRPr lang="en-US" sz="2400" kern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ＭＳ Ｐゴシック" charset="0"/>
              <a:cs typeface="Calibri" pitchFamily="34" charset="0"/>
            </a:endParaRPr>
          </a:p>
          <a:p>
            <a:pPr marL="758825" lvl="1" indent="-285750" defTabSz="914400" fontAlgn="auto">
              <a:spcBef>
                <a:spcPts val="4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kern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ＭＳ Ｐゴシック" charset="0"/>
                <a:cs typeface="Calibri" pitchFamily="34" charset="0"/>
              </a:rPr>
              <a:t>Workforce Housing/Mixed-Income</a:t>
            </a:r>
          </a:p>
          <a:p>
            <a:pPr marL="758825" lvl="1" indent="-285750" defTabSz="914400" fontAlgn="auto">
              <a:spcBef>
                <a:spcPts val="4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kern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ＭＳ Ｐゴシック" charset="0"/>
                <a:cs typeface="Calibri" pitchFamily="34" charset="0"/>
              </a:rPr>
              <a:t>PHAs are great candidates!</a:t>
            </a:r>
            <a:endParaRPr lang="en-US" sz="2400" b="1" kern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ＭＳ Ｐゴシック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911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58776" y="1368425"/>
            <a:ext cx="9342438" cy="5748811"/>
          </a:xfrm>
        </p:spPr>
        <p:txBody>
          <a:bodyPr/>
          <a:lstStyle/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Affordable Housing is primary focus of our FHA business</a:t>
            </a:r>
          </a:p>
          <a:p>
            <a:endParaRPr lang="en-US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Community Development Banking</a:t>
            </a:r>
          </a:p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	-	</a:t>
            </a:r>
            <a:r>
              <a:rPr lang="en-US" sz="2400" b="0" dirty="0" smtClean="0">
                <a:solidFill>
                  <a:schemeClr val="accent6">
                    <a:lumMod val="75000"/>
                  </a:schemeClr>
                </a:solidFill>
              </a:rPr>
              <a:t>Bank of America is a top affordable housing lender and investor</a:t>
            </a:r>
          </a:p>
          <a:p>
            <a:r>
              <a:rPr lang="en-US" sz="2400" b="0" dirty="0" smtClean="0">
                <a:solidFill>
                  <a:schemeClr val="accent6">
                    <a:lumMod val="75000"/>
                  </a:schemeClr>
                </a:solidFill>
              </a:rPr>
              <a:t>	-	FHA group works closely with CDB Relationship Managers/clients</a:t>
            </a:r>
          </a:p>
          <a:p>
            <a:endParaRPr lang="en-US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Ability to offer LIHTC equity and other bank products used with FHA (subject to Bank credit, availability, etc.)</a:t>
            </a:r>
          </a:p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	-	</a:t>
            </a:r>
            <a:r>
              <a:rPr lang="en-US" sz="2400" b="0" dirty="0" smtClean="0">
                <a:solidFill>
                  <a:schemeClr val="accent6">
                    <a:lumMod val="75000"/>
                  </a:schemeClr>
                </a:solidFill>
              </a:rPr>
              <a:t>Equity Bridge Loans</a:t>
            </a:r>
          </a:p>
          <a:p>
            <a:r>
              <a:rPr lang="en-US" sz="2400" b="0" dirty="0" smtClean="0">
                <a:solidFill>
                  <a:schemeClr val="accent6">
                    <a:lumMod val="75000"/>
                  </a:schemeClr>
                </a:solidFill>
              </a:rPr>
              <a:t>	-	Acquisition Loans</a:t>
            </a:r>
          </a:p>
          <a:p>
            <a:r>
              <a:rPr lang="en-US" sz="2400" b="0" dirty="0" smtClean="0">
                <a:solidFill>
                  <a:schemeClr val="accent6">
                    <a:lumMod val="75000"/>
                  </a:schemeClr>
                </a:solidFill>
              </a:rPr>
              <a:t>	-	Predevelopment (under development)</a:t>
            </a:r>
          </a:p>
          <a:p>
            <a:endParaRPr lang="en-US" sz="1400" b="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National Presence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Bank of America’s FHA Lending Group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58776" y="1368426"/>
            <a:ext cx="9342438" cy="585732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Brief Summary of FHA Financing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FHA Affordable Production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Definition of Affordable for HUD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HUD’s Commitment to Affordable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New 221(d)(4) PILOT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Critical Considerations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FHA/RAD Financing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Good Candidates for FHA Financing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Bank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of America’s FHA Lending group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Bank of America’s FHA Process and Timing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Questions?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Agenda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58776" y="1368425"/>
            <a:ext cx="9342438" cy="5748811"/>
          </a:xfrm>
        </p:spPr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Relationship Manager identifies FHA opportunity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Issue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Term Sheet/Engagement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Letter after internal Risk approval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Borrower signs term sheet and submits application fees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FHA underwriting team prepares Concept package for HUD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(~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30 days)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Order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reports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, collect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documents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and complete underwriting (60 days)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Submit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Firm Application to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HUD – HUD review 45 (223f) -60 days (D4)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HUD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issues Firm Commitment to Bank of America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Borrower and Lender accept HUD Commitment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Borrower signs rate lock agreement and wires funds for rate lock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Rate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Lock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Closing - typically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within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30-60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days of rate lock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Bank of America’s FHA Lending Process/Timing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37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Diana Rawls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FHA S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enior Underwriter/Senior VP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Bank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of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America, N.A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600 Peachtree St, NE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Atlanta, GA 30308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hlinkClick r:id="rId2"/>
              </a:rPr>
              <a:t>Diana.rawls@baml.com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(678) 802-4116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Susan Monaco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FHA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Chief Underwriter/Senior VP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Bank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of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America, N.A.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1800 K Street, NW</a:t>
            </a:r>
          </a:p>
          <a:p>
            <a:pPr algn="ctr"/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Washington, DC 20006</a:t>
            </a:r>
          </a:p>
          <a:p>
            <a:pPr algn="ctr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hlinkClick r:id="rId3"/>
              </a:rPr>
              <a:t>Susan.monaco@baml.com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(202)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442-7436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Questions/Contact Information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58776" y="1368426"/>
            <a:ext cx="9342438" cy="559798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chemeClr val="accent6">
                    <a:lumMod val="75000"/>
                  </a:schemeClr>
                </a:solidFill>
              </a:rPr>
              <a:t>Long-term, fixed rate financing for multifamily properties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chemeClr val="accent6">
                    <a:lumMod val="75000"/>
                  </a:schemeClr>
                </a:solidFill>
              </a:rPr>
              <a:t>Typically prepayment penalty through Year 10, then fully prepayable without penalty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chemeClr val="accent6">
                    <a:lumMod val="75000"/>
                  </a:schemeClr>
                </a:solidFill>
              </a:rPr>
              <a:t>Very Competitive rates, especially considering loan terms. Loans funded through sale of Ginnie Mae securities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chemeClr val="accent6">
                    <a:lumMod val="75000"/>
                  </a:schemeClr>
                </a:solidFill>
              </a:rPr>
              <a:t>Non-recourse to Borrower</a:t>
            </a:r>
          </a:p>
          <a:p>
            <a:pPr>
              <a:buFont typeface="Arial" pitchFamily="34" charset="0"/>
              <a:buChar char="•"/>
            </a:pPr>
            <a:endParaRPr lang="en-US" sz="2400" b="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chemeClr val="accent6">
                    <a:lumMod val="75000"/>
                  </a:schemeClr>
                </a:solidFill>
              </a:rPr>
              <a:t>Underwriting terms are very favorable for affordable housing</a:t>
            </a:r>
            <a:r>
              <a:rPr lang="en-US" sz="2400" dirty="0" smtClean="0"/>
              <a:t>	</a:t>
            </a:r>
            <a:r>
              <a:rPr lang="en-US" sz="2000" b="0" dirty="0" smtClean="0"/>
              <a:t>		</a:t>
            </a:r>
            <a:endParaRPr lang="en-US" b="0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Brief Summary of FHA Financing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2010 – Then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accent6">
                    <a:lumMod val="75000"/>
                  </a:schemeClr>
                </a:solidFill>
              </a:rPr>
              <a:t>Cumbersome LIHTC equity pay-in requirements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accent6">
                    <a:lumMod val="75000"/>
                  </a:schemeClr>
                </a:solidFill>
              </a:rPr>
              <a:t>No recognition of developer fees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accent6">
                    <a:lumMod val="75000"/>
                  </a:schemeClr>
                </a:solidFill>
              </a:rPr>
              <a:t>Rehab on 223(f) limited to $17,550/unit in high cost areas</a:t>
            </a:r>
            <a:endParaRPr lang="en-US" b="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400" u="sng" dirty="0" smtClean="0">
                <a:solidFill>
                  <a:schemeClr val="accent6">
                    <a:lumMod val="75000"/>
                  </a:schemeClr>
                </a:solidFill>
              </a:rPr>
              <a:t>% of Projects with LIHTC – less than 10%*</a:t>
            </a:r>
          </a:p>
          <a:p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2019 – Now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accent6">
                    <a:lumMod val="75000"/>
                  </a:schemeClr>
                </a:solidFill>
              </a:rPr>
              <a:t>Only 20% of equity required at loan closing.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accent6">
                    <a:lumMod val="75000"/>
                  </a:schemeClr>
                </a:solidFill>
              </a:rPr>
              <a:t>MIP reduced 25-40 bps for affordable, broadly affordable and inclusionary properties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accent6">
                    <a:lumMod val="75000"/>
                  </a:schemeClr>
                </a:solidFill>
              </a:rPr>
              <a:t>Recognition of developer fees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accent6">
                    <a:lumMod val="75000"/>
                  </a:schemeClr>
                </a:solidFill>
              </a:rPr>
              <a:t>Rehab on 223(f) up to $43,019/unit in high cost areas (Heavy “F”)</a:t>
            </a:r>
          </a:p>
          <a:p>
            <a:r>
              <a:rPr lang="en-US" sz="2400" u="sng" dirty="0" smtClean="0">
                <a:solidFill>
                  <a:schemeClr val="accent6">
                    <a:lumMod val="75000"/>
                  </a:schemeClr>
                </a:solidFill>
              </a:rPr>
              <a:t>% of Projects with LIHTC (FY 2018) – 32%*</a:t>
            </a:r>
          </a:p>
          <a:p>
            <a:endParaRPr lang="en-US" sz="1200" b="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1200" b="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1600" b="0" dirty="0" smtClean="0">
                <a:solidFill>
                  <a:schemeClr val="accent6">
                    <a:lumMod val="75000"/>
                  </a:schemeClr>
                </a:solidFill>
              </a:rPr>
              <a:t>* HUD data includes all Initial Endorsements under MAP programs.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FHA Affordable Production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  <p:custDataLst>
              <p:tags r:id="rId1"/>
            </p:custDataLst>
          </p:nvPr>
        </p:nvSpPr>
        <p:spPr>
          <a:xfrm>
            <a:off x="787940" y="1368425"/>
            <a:ext cx="8326878" cy="5531995"/>
          </a:xfrm>
        </p:spPr>
        <p:txBody>
          <a:bodyPr/>
          <a:lstStyle/>
          <a:p>
            <a:pPr>
              <a:buNone/>
            </a:pPr>
            <a:endParaRPr lang="en-US" sz="2000" b="0" dirty="0" smtClean="0"/>
          </a:p>
          <a:p>
            <a:pPr>
              <a:buNone/>
            </a:pPr>
            <a:r>
              <a:rPr lang="en-US" sz="2000" b="0" dirty="0" smtClean="0">
                <a:solidFill>
                  <a:schemeClr val="accent6">
                    <a:lumMod val="75000"/>
                  </a:schemeClr>
                </a:solidFill>
              </a:rPr>
              <a:t>(a) Projects with minimum of 20% of units at 50% of the Area Median Income (AMI) or 40% of units at 60% of AMI, </a:t>
            </a:r>
          </a:p>
          <a:p>
            <a:pPr>
              <a:buNone/>
            </a:pPr>
            <a:endParaRPr lang="en-US" sz="2000" b="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2000" b="0" dirty="0" smtClean="0">
                <a:solidFill>
                  <a:schemeClr val="accent6">
                    <a:lumMod val="75000"/>
                  </a:schemeClr>
                </a:solidFill>
              </a:rPr>
              <a:t>(b) Projects with mixed income if they also meet criteria (a) above, or</a:t>
            </a:r>
          </a:p>
          <a:p>
            <a:pPr>
              <a:buNone/>
            </a:pPr>
            <a:endParaRPr lang="en-US" sz="2000" b="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2000" b="0" dirty="0" smtClean="0">
                <a:solidFill>
                  <a:schemeClr val="accent6">
                    <a:lumMod val="75000"/>
                  </a:schemeClr>
                </a:solidFill>
              </a:rPr>
              <a:t>(c) Projects with a project-based Section 8 contract for at least 90% of the units </a:t>
            </a:r>
          </a:p>
          <a:p>
            <a:pPr>
              <a:buNone/>
            </a:pPr>
            <a:endParaRPr lang="en-US" sz="2000" b="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Projects must be in compliance with a recorded Regulatory Agreement imposing the requirements in (a), above, and </a:t>
            </a:r>
            <a:r>
              <a:rPr lang="en-US" sz="2000" u="sng" dirty="0" smtClean="0">
                <a:solidFill>
                  <a:schemeClr val="accent6">
                    <a:lumMod val="75000"/>
                  </a:schemeClr>
                </a:solidFill>
              </a:rPr>
              <a:t>having term of at least 15 years after final endorsement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</a:p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Definition of Affordable for HUD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3"/>
            </p:custDataLst>
          </p:nvPr>
        </p:nvSpPr>
        <p:spPr>
          <a:xfrm>
            <a:off x="358775" y="719999"/>
            <a:ext cx="7543800" cy="2870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 lang="en-US" sz="18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chemeClr val="accent6">
                    <a:lumMod val="75000"/>
                  </a:schemeClr>
                </a:solidFill>
              </a:rPr>
              <a:t>Lower </a:t>
            </a:r>
            <a:r>
              <a:rPr lang="en-US" sz="3200" b="0" dirty="0" smtClean="0">
                <a:solidFill>
                  <a:schemeClr val="accent6">
                    <a:lumMod val="75000"/>
                  </a:schemeClr>
                </a:solidFill>
              </a:rPr>
              <a:t>MIP</a:t>
            </a:r>
            <a:endParaRPr lang="en-US" sz="3200" b="0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chemeClr val="accent6">
                    <a:lumMod val="75000"/>
                  </a:schemeClr>
                </a:solidFill>
              </a:rPr>
              <a:t>Higher LTC/LTV </a:t>
            </a:r>
            <a:r>
              <a:rPr lang="en-US" sz="3200" b="0" dirty="0" smtClean="0">
                <a:solidFill>
                  <a:schemeClr val="accent6">
                    <a:lumMod val="75000"/>
                  </a:schemeClr>
                </a:solidFill>
              </a:rPr>
              <a:t>Ratios</a:t>
            </a:r>
            <a:endParaRPr lang="en-US" sz="3200" b="0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chemeClr val="accent6">
                    <a:lumMod val="75000"/>
                  </a:schemeClr>
                </a:solidFill>
              </a:rPr>
              <a:t>Lower Vacancy </a:t>
            </a:r>
            <a:r>
              <a:rPr lang="en-US" sz="3200" b="0" dirty="0" smtClean="0">
                <a:solidFill>
                  <a:schemeClr val="accent6">
                    <a:lumMod val="75000"/>
                  </a:schemeClr>
                </a:solidFill>
              </a:rPr>
              <a:t>Rates</a:t>
            </a:r>
            <a:endParaRPr lang="en-US" sz="3200" b="0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chemeClr val="accent6">
                    <a:lumMod val="75000"/>
                  </a:schemeClr>
                </a:solidFill>
              </a:rPr>
              <a:t>No Cost Certification if &lt; 80% </a:t>
            </a:r>
            <a:r>
              <a:rPr lang="en-US" sz="3200" b="0" dirty="0" smtClean="0">
                <a:solidFill>
                  <a:schemeClr val="accent6">
                    <a:lumMod val="75000"/>
                  </a:schemeClr>
                </a:solidFill>
              </a:rPr>
              <a:t>LTC/LTV</a:t>
            </a:r>
            <a:endParaRPr lang="en-US" sz="3200" b="0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0" dirty="0" smtClean="0">
                <a:solidFill>
                  <a:schemeClr val="accent6">
                    <a:lumMod val="75000"/>
                  </a:schemeClr>
                </a:solidFill>
              </a:rPr>
              <a:t>Mortgagable </a:t>
            </a:r>
            <a:r>
              <a:rPr lang="en-US" sz="3200" b="0" dirty="0">
                <a:solidFill>
                  <a:schemeClr val="accent6">
                    <a:lumMod val="75000"/>
                  </a:schemeClr>
                </a:solidFill>
              </a:rPr>
              <a:t>Developer </a:t>
            </a:r>
            <a:r>
              <a:rPr lang="en-US" sz="3200" b="0" dirty="0" smtClean="0">
                <a:solidFill>
                  <a:schemeClr val="accent6">
                    <a:lumMod val="75000"/>
                  </a:schemeClr>
                </a:solidFill>
              </a:rPr>
              <a:t>Fees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chemeClr val="accent6">
                    <a:lumMod val="75000"/>
                  </a:schemeClr>
                </a:solidFill>
              </a:rPr>
              <a:t>20% </a:t>
            </a:r>
            <a:r>
              <a:rPr lang="en-US" sz="3200" b="0" dirty="0" smtClean="0">
                <a:solidFill>
                  <a:schemeClr val="accent6">
                    <a:lumMod val="75000"/>
                  </a:schemeClr>
                </a:solidFill>
              </a:rPr>
              <a:t>Initial Equity </a:t>
            </a:r>
            <a:r>
              <a:rPr lang="en-US" sz="3200" b="0" dirty="0">
                <a:solidFill>
                  <a:schemeClr val="accent6">
                    <a:lumMod val="75000"/>
                  </a:schemeClr>
                </a:solidFill>
              </a:rPr>
              <a:t>Pay-In </a:t>
            </a:r>
            <a:r>
              <a:rPr lang="en-US" sz="3200" b="0" dirty="0" smtClean="0">
                <a:solidFill>
                  <a:schemeClr val="accent6">
                    <a:lumMod val="75000"/>
                  </a:schemeClr>
                </a:solidFill>
              </a:rPr>
              <a:t>Requirement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0" dirty="0" smtClean="0">
                <a:solidFill>
                  <a:schemeClr val="accent6">
                    <a:lumMod val="75000"/>
                  </a:schemeClr>
                </a:solidFill>
              </a:rPr>
              <a:t>EBLs for up to 80% of Equity </a:t>
            </a:r>
            <a:endParaRPr lang="en-US" sz="3200" b="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b="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b="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HUD’s Commitment to Affordable Housing</a:t>
            </a:r>
          </a:p>
        </p:txBody>
      </p:sp>
    </p:spTree>
    <p:extLst>
      <p:ext uri="{BB962C8B-B14F-4D97-AF65-F5344CB8AC3E}">
        <p14:creationId xmlns:p14="http://schemas.microsoft.com/office/powerpoint/2010/main" val="3418589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dirty="0" smtClean="0">
                <a:solidFill>
                  <a:schemeClr val="accent6">
                    <a:lumMod val="75000"/>
                  </a:schemeClr>
                </a:solidFill>
              </a:rPr>
              <a:t>Allow Private </a:t>
            </a:r>
            <a:r>
              <a:rPr lang="en-US" sz="2800" b="0" dirty="0">
                <a:solidFill>
                  <a:schemeClr val="accent6">
                    <a:lumMod val="75000"/>
                  </a:schemeClr>
                </a:solidFill>
              </a:rPr>
              <a:t>debt </a:t>
            </a:r>
            <a:r>
              <a:rPr lang="en-US" sz="2800" b="0" dirty="0" smtClean="0">
                <a:solidFill>
                  <a:schemeClr val="accent6">
                    <a:lumMod val="75000"/>
                  </a:schemeClr>
                </a:solidFill>
              </a:rPr>
              <a:t>of up </a:t>
            </a:r>
            <a:r>
              <a:rPr lang="en-US" sz="2800" b="0" dirty="0">
                <a:solidFill>
                  <a:schemeClr val="accent6">
                    <a:lumMod val="75000"/>
                  </a:schemeClr>
                </a:solidFill>
              </a:rPr>
              <a:t>to 100% of Total Project Costs </a:t>
            </a:r>
            <a:endParaRPr lang="en-US" sz="2800" b="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dirty="0" smtClean="0">
                <a:solidFill>
                  <a:schemeClr val="accent6">
                    <a:lumMod val="75000"/>
                  </a:schemeClr>
                </a:solidFill>
              </a:rPr>
              <a:t>Investor </a:t>
            </a:r>
            <a:r>
              <a:rPr lang="en-US" sz="2800" b="0" dirty="0">
                <a:solidFill>
                  <a:schemeClr val="accent6">
                    <a:lumMod val="75000"/>
                  </a:schemeClr>
                </a:solidFill>
              </a:rPr>
              <a:t>required reserves </a:t>
            </a:r>
            <a:r>
              <a:rPr lang="en-US" sz="2800" b="0" dirty="0" smtClean="0">
                <a:solidFill>
                  <a:schemeClr val="accent6">
                    <a:lumMod val="75000"/>
                  </a:schemeClr>
                </a:solidFill>
              </a:rPr>
              <a:t>can </a:t>
            </a:r>
            <a:r>
              <a:rPr lang="en-US" sz="2800" b="0" dirty="0">
                <a:solidFill>
                  <a:schemeClr val="accent6">
                    <a:lumMod val="75000"/>
                  </a:schemeClr>
                </a:solidFill>
              </a:rPr>
              <a:t>be credited towards HUD’s </a:t>
            </a:r>
            <a:r>
              <a:rPr lang="en-US" sz="2800" b="0" dirty="0" smtClean="0">
                <a:solidFill>
                  <a:schemeClr val="accent6">
                    <a:lumMod val="75000"/>
                  </a:schemeClr>
                </a:solidFill>
              </a:rPr>
              <a:t>requirements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accent6">
                    <a:lumMod val="75000"/>
                  </a:schemeClr>
                </a:solidFill>
              </a:rPr>
              <a:t>10% </a:t>
            </a:r>
            <a:r>
              <a:rPr lang="en-US" sz="2800" b="0" dirty="0" smtClean="0">
                <a:solidFill>
                  <a:schemeClr val="accent6">
                    <a:lumMod val="75000"/>
                  </a:schemeClr>
                </a:solidFill>
              </a:rPr>
              <a:t>Assurance of Completion Escrows for 223f loans</a:t>
            </a:r>
            <a:endParaRPr lang="en-US" sz="2800" b="0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dirty="0" smtClean="0">
                <a:solidFill>
                  <a:schemeClr val="accent6">
                    <a:lumMod val="75000"/>
                  </a:schemeClr>
                </a:solidFill>
              </a:rPr>
              <a:t>Passive Investor Certification only for Investor; no credit review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dirty="0" smtClean="0">
                <a:solidFill>
                  <a:schemeClr val="accent6">
                    <a:lumMod val="75000"/>
                  </a:schemeClr>
                </a:solidFill>
              </a:rPr>
              <a:t>Straight-to-Firm Application submissions for D4 loans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dirty="0" smtClean="0">
                <a:solidFill>
                  <a:schemeClr val="accent6">
                    <a:lumMod val="75000"/>
                  </a:schemeClr>
                </a:solidFill>
              </a:rPr>
              <a:t>Streamlined </a:t>
            </a:r>
            <a:r>
              <a:rPr lang="en-US" sz="2800" b="0" dirty="0">
                <a:solidFill>
                  <a:schemeClr val="accent6">
                    <a:lumMod val="75000"/>
                  </a:schemeClr>
                </a:solidFill>
              </a:rPr>
              <a:t>A&amp;E/Cost </a:t>
            </a:r>
            <a:r>
              <a:rPr lang="en-US" sz="2800" b="0" dirty="0" smtClean="0">
                <a:solidFill>
                  <a:schemeClr val="accent6">
                    <a:lumMod val="75000"/>
                  </a:schemeClr>
                </a:solidFill>
              </a:rPr>
              <a:t>Review for D4 loans</a:t>
            </a:r>
            <a:endParaRPr lang="en-US" sz="2800" b="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HUD’s Commitment to Affordable Housing</a:t>
            </a:r>
          </a:p>
        </p:txBody>
      </p:sp>
    </p:spTree>
    <p:extLst>
      <p:ext uri="{BB962C8B-B14F-4D97-AF65-F5344CB8AC3E}">
        <p14:creationId xmlns:p14="http://schemas.microsoft.com/office/powerpoint/2010/main" val="185402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58776" y="1368426"/>
            <a:ext cx="9342438" cy="5816145"/>
          </a:xfrm>
        </p:spPr>
        <p:txBody>
          <a:bodyPr/>
          <a:lstStyle/>
          <a:p>
            <a:r>
              <a:rPr lang="en-US" sz="2000" u="sng" dirty="0" smtClean="0">
                <a:solidFill>
                  <a:schemeClr val="accent6">
                    <a:lumMod val="75000"/>
                  </a:schemeClr>
                </a:solidFill>
              </a:rPr>
              <a:t>Broadly Affordable (25 basis points annually and upfront)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90%+ affordable</a:t>
            </a:r>
          </a:p>
          <a:p>
            <a:pPr lvl="2">
              <a:buFont typeface="Arial" pitchFamily="34" charset="0"/>
              <a:buChar char="•"/>
            </a:pPr>
            <a:r>
              <a:rPr lang="en-US" sz="2000" b="0" dirty="0" smtClean="0">
                <a:solidFill>
                  <a:schemeClr val="accent6">
                    <a:lumMod val="75000"/>
                  </a:schemeClr>
                </a:solidFill>
              </a:rPr>
              <a:t>Rent restrictions for at least 15 years or Project-based rental assistance with at least 15 years remaining.   </a:t>
            </a:r>
            <a:r>
              <a:rPr lang="en-US" sz="2000" b="0" u="sng" dirty="0" smtClean="0">
                <a:solidFill>
                  <a:schemeClr val="accent6">
                    <a:lumMod val="75000"/>
                  </a:schemeClr>
                </a:solidFill>
              </a:rPr>
              <a:t>*Achievable and underwritten restricted rents must be at least 10% below market rents</a:t>
            </a:r>
          </a:p>
          <a:p>
            <a:endParaRPr lang="en-US" sz="2000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000" u="sng" dirty="0" smtClean="0">
                <a:solidFill>
                  <a:schemeClr val="accent6">
                    <a:lumMod val="75000"/>
                  </a:schemeClr>
                </a:solidFill>
              </a:rPr>
              <a:t>Affordable (35 basis points annually and upfront)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90%+ affordable 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LIHTC or comparable use and rent </a:t>
            </a:r>
            <a:r>
              <a:rPr lang="en-US" sz="2000" b="0" dirty="0" smtClean="0">
                <a:solidFill>
                  <a:schemeClr val="accent6">
                    <a:lumMod val="75000"/>
                  </a:schemeClr>
                </a:solidFill>
              </a:rPr>
              <a:t>restrictions for at least 15 years (no 10% rent advantage)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10%-90% affordable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LIHTC or comparable use and rent restrictions for at least 15 years, or Project-based rental assistance with at least 15 years remaining </a:t>
            </a:r>
          </a:p>
          <a:p>
            <a:pPr lvl="0"/>
            <a:endParaRPr lang="en-US" sz="2000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r>
              <a:rPr lang="en-US" sz="2000" u="sng" dirty="0" smtClean="0">
                <a:solidFill>
                  <a:schemeClr val="accent6">
                    <a:lumMod val="75000"/>
                  </a:schemeClr>
                </a:solidFill>
              </a:rPr>
              <a:t>Green </a:t>
            </a:r>
            <a:r>
              <a:rPr lang="en-US" sz="2000" u="sng" dirty="0">
                <a:solidFill>
                  <a:schemeClr val="accent6">
                    <a:lumMod val="75000"/>
                  </a:schemeClr>
                </a:solidFill>
              </a:rPr>
              <a:t>(25 basis points – on-going and upfront)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accent6">
                    <a:lumMod val="75000"/>
                  </a:schemeClr>
                </a:solidFill>
              </a:rPr>
              <a:t>Must meet very specific guidelines to qualify as Green.  Market rate deals can be green and receive the reduced MIP.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Reduced MIP for Affordable and Green</a:t>
            </a:r>
          </a:p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Mortgagee Letter 2019-03  Released 2/21/19 – changes the way HUD processes 221(d)(4)/220 LIHTC applications. Several changes since issuance of letter, for the better.</a:t>
            </a:r>
          </a:p>
          <a:p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2 tracks – For both, loan size can’t exceed $25 million</a:t>
            </a:r>
          </a:p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Concept meetings critical</a:t>
            </a:r>
          </a:p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Items outside of multifamily – start early!</a:t>
            </a:r>
          </a:p>
          <a:p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Eligible Projects – Expedited Processing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chemeClr val="accent6">
                    <a:lumMod val="75000"/>
                  </a:schemeClr>
                </a:solidFill>
              </a:rPr>
              <a:t>9</a:t>
            </a:r>
            <a:r>
              <a:rPr lang="en-US" sz="2400" b="0" dirty="0">
                <a:solidFill>
                  <a:schemeClr val="accent6">
                    <a:lumMod val="75000"/>
                  </a:schemeClr>
                </a:solidFill>
              </a:rPr>
              <a:t>% LIHTC NC – </a:t>
            </a:r>
            <a:r>
              <a:rPr lang="en-US" sz="2400" b="0" dirty="0" smtClean="0">
                <a:solidFill>
                  <a:schemeClr val="accent6">
                    <a:lumMod val="75000"/>
                  </a:schemeClr>
                </a:solidFill>
              </a:rPr>
              <a:t>At least 90</a:t>
            </a:r>
            <a:r>
              <a:rPr lang="en-US" sz="2400" b="0" dirty="0">
                <a:solidFill>
                  <a:schemeClr val="accent6">
                    <a:lumMod val="75000"/>
                  </a:schemeClr>
                </a:solidFill>
              </a:rPr>
              <a:t>% </a:t>
            </a:r>
            <a:r>
              <a:rPr lang="en-US" sz="2400" b="0" dirty="0" smtClean="0">
                <a:solidFill>
                  <a:schemeClr val="accent6">
                    <a:lumMod val="75000"/>
                  </a:schemeClr>
                </a:solidFill>
              </a:rPr>
              <a:t>LIHTC units with achievable </a:t>
            </a:r>
            <a:r>
              <a:rPr lang="en-US" sz="2400" b="0" dirty="0">
                <a:solidFill>
                  <a:schemeClr val="accent6">
                    <a:lumMod val="75000"/>
                  </a:schemeClr>
                </a:solidFill>
              </a:rPr>
              <a:t>rents at least 10% below market for each unit </a:t>
            </a:r>
            <a:r>
              <a:rPr lang="en-US" sz="2400" b="0" dirty="0" smtClean="0">
                <a:solidFill>
                  <a:schemeClr val="accent6">
                    <a:lumMod val="75000"/>
                  </a:schemeClr>
                </a:solidFill>
              </a:rPr>
              <a:t>type.  LTC &lt; 65%. </a:t>
            </a:r>
            <a:r>
              <a:rPr lang="en-US" sz="2400" b="0" dirty="0" smtClean="0">
                <a:solidFill>
                  <a:srgbClr val="FF0000"/>
                </a:solidFill>
              </a:rPr>
              <a:t>4% LIHTC NC now if meets 9% requirements</a:t>
            </a:r>
            <a:endParaRPr lang="en-US" sz="2400" b="0" dirty="0">
              <a:solidFill>
                <a:srgbClr val="FF0000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accent6">
                    <a:lumMod val="75000"/>
                  </a:schemeClr>
                </a:solidFill>
              </a:rPr>
              <a:t>4% or 9% LIHTC SR </a:t>
            </a:r>
            <a:r>
              <a:rPr lang="en-US" sz="2400" b="0" dirty="0" smtClean="0">
                <a:solidFill>
                  <a:schemeClr val="accent6">
                    <a:lumMod val="75000"/>
                  </a:schemeClr>
                </a:solidFill>
              </a:rPr>
              <a:t>– At least 90% units with </a:t>
            </a:r>
            <a:r>
              <a:rPr lang="en-US" sz="2400" b="0" dirty="0">
                <a:solidFill>
                  <a:schemeClr val="accent6">
                    <a:lumMod val="75000"/>
                  </a:schemeClr>
                </a:solidFill>
              </a:rPr>
              <a:t>project based </a:t>
            </a:r>
            <a:r>
              <a:rPr lang="en-US" sz="2400" b="0" dirty="0" smtClean="0">
                <a:solidFill>
                  <a:schemeClr val="accent6">
                    <a:lumMod val="75000"/>
                  </a:schemeClr>
                </a:solidFill>
              </a:rPr>
              <a:t>20-year Section </a:t>
            </a:r>
            <a:r>
              <a:rPr lang="en-US" sz="2400" b="0" dirty="0">
                <a:solidFill>
                  <a:schemeClr val="accent6">
                    <a:lumMod val="75000"/>
                  </a:schemeClr>
                </a:solidFill>
              </a:rPr>
              <a:t>8 (HAP) </a:t>
            </a:r>
            <a:r>
              <a:rPr lang="en-US" sz="2400" b="0" dirty="0" smtClean="0">
                <a:solidFill>
                  <a:schemeClr val="accent6">
                    <a:lumMod val="75000"/>
                  </a:schemeClr>
                </a:solidFill>
              </a:rPr>
              <a:t>contract (15 years if PBVs).  LTC &lt; 75%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chemeClr val="accent6">
                    <a:lumMod val="75000"/>
                  </a:schemeClr>
                </a:solidFill>
              </a:rPr>
              <a:t>Unit counts </a:t>
            </a:r>
            <a:r>
              <a:rPr lang="en-US" sz="2400" u="sng" dirty="0" smtClean="0">
                <a:solidFill>
                  <a:schemeClr val="accent6">
                    <a:lumMod val="75000"/>
                  </a:schemeClr>
                </a:solidFill>
              </a:rPr>
              <a:t>CAN’T</a:t>
            </a:r>
            <a:r>
              <a:rPr lang="en-US" sz="2400" b="0" dirty="0" smtClean="0">
                <a:solidFill>
                  <a:schemeClr val="accent6">
                    <a:lumMod val="75000"/>
                  </a:schemeClr>
                </a:solidFill>
              </a:rPr>
              <a:t> exceed 200 units</a:t>
            </a:r>
            <a:endParaRPr lang="en-US" sz="2400" b="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4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New 221d4 Pilot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173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DOCUMENTSETTING" val="&lt;?xml version=&quot;1.0&quot; encoding=&quot;utf-16&quot;?&gt;&#10;&lt;APSDocumentSetting xmlns:xsi=&quot;http://www.w3.org/2001/XMLSchema-instance&quot; xmlns:xsd=&quot;http://www.w3.org/2001/XMLSchema&quot;&gt;&#10;  &lt;DocumentLanguage&gt;&#10;    &lt;ID&gt;1&lt;/ID&gt;&#10;    &lt;NAME&gt;Calibri (Latin-based scripts)&lt;/NAME&gt;&#10;    &lt;IS_ACTIVE&gt;1&lt;/IS_ACTIVE&gt;&#10;    &lt;FONT_NAME&gt;Calibri&lt;/FONT_NAME&gt;&#10;    &lt;DISPLAY_ORDER&gt;1&lt;/DISPLAY_ORDER&gt;&#10;  &lt;/DocumentLanguage&gt;&#10;  &lt;DocumentPaperSize&gt;&#10;    &lt;ID&gt;0&lt;/ID&gt;&#10;    &lt;IS_ACTIVE&gt;0&lt;/IS_ACTIVE&gt;&#10;    &lt;DISPLAY_ORDER&gt;0&lt;/DISPLAY_ORDER&gt;&#10;  &lt;/DocumentPaperSize&gt;&#10;  &lt;DocumentDate&gt;2013-10-09T00:00:00+08:00&lt;/DocumentDate&gt;&#10;  &lt;DocumentID&gt;9f81579f-9232-435a-a2ba-6fb65eab3584&lt;/DocumentID&gt;&#10;  &lt;DesignID&gt;&#10;    &lt;string&gt;Standard&lt;/string&gt;&#10;  &lt;/DesignID&gt;&#10;  &lt;DocumentTitle&gt;Sample Template - Traditional Chinese Logo&lt;/DocumentTitle&gt;&#10;  &lt;DocumentAuthorName&gt;Author Name&lt;/DocumentAuthorName&gt;&#10;  &lt;BankLogo&gt;&#10;    &lt;JAZZ_APS_FILE&gt;&#10;      &lt;ID&gt;41293&lt;/ID&gt;&#10;      &lt;LW&gt;2013-05-30T14:34:32+08:00&lt;/LW&gt;&#10;      &lt;NM&gt;BofAML Logo Blue Cover (cropped)&lt;/NM&gt;&#10;      &lt;DS&gt;May 30, 2013&#10;BofAML Logo Blue Cover (cropped)&lt;/DS&gt;&#10;      &lt;KW&gt;cropped logo bofaml bank of america merrill lynch standard&lt;/KW&gt;&#10;      &lt;FT&gt;2&lt;/FT&gt;&#10;      &lt;FS&gt;67&lt;/FS&gt;&#10;      &lt;LI&gt;99&lt;/LI&gt;&#10;      &lt;RU&gt;file\BofAML Logo Blue Cover (cropped).wmf&lt;/RU&gt;&#10;      &lt;TU&gt;thumbnail\BofAML Logo Blue Cover (cropped).wmf.jpg&lt;/TU&gt;&#10;      &lt;DN&gt;BofAML Logo Blue Cover (crop...&lt;/DN&gt;&#10;      &lt;LocalThumbNailUrl&gt;C:\Program Files (x86)\Bank of America Merrill Lynch\APS\data\thumbnail\BofAML Logo Blue Cover (cropped).wmf.jpg&lt;/LocalThumbNailUrl&gt;&#10;      &lt;IsEmbedded&gt;false&lt;/IsEmbedded&gt;&#10;      &lt;ImageShapeType&gt;Bank&lt;/ImageShapeType&gt;&#10;    &lt;/JAZZ_APS_FILE&gt;&#10;  &lt;/BankLogo&gt;&#10;  &lt;AandCLogo&gt;&#10;    &lt;JAZZ_APS_FILE xsi:nil=&quot;true&quot; /&gt;&#10;    &lt;JAZZ_APS_FILE xsi:nil=&quot;true&quot; /&gt;&#10;    &lt;JAZZ_APS_FILE xsi:nil=&quot;true&quot; /&gt;&#10;    &lt;JAZZ_APS_FILE xsi:nil=&quot;true&quot; /&gt;&#10;    &lt;JAZZ_APS_FILE xsi:nil=&quot;true&quot; /&gt;&#10;    &lt;JAZZ_APS_FILE xsi:nil=&quot;true&quot; /&gt;&#10;  &lt;/AandCLogo&gt;&#10;  &lt;ShowAandCLogoOnCover&gt;true&lt;/ShowAandCLogoOnCover&gt;&#10;  &lt;ShowAandCLogoOnPages&gt;true&lt;/ShowAandCLogoOnPages&gt;&#10;  &lt;LastUpdatedBy /&gt;&#10;  &lt;JazzDocVersion&gt;1.1&lt;/JazzDocVersion&gt;&#10;&lt;/APSDocumentSetting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logosectiondivider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logosectiondivider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stampspacer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stampmaxdimension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OriginalLeft&quot;:&quot;430.1773&quot;,&quot;OriginalTop&quot;:&quot;28.08&quot;,&quot;OriginalWidth&quot;:&quot;333.6978&quot;,&quot;OriginalHeight&quot;:&quot;28.61291&quot;,&quot;OriginalParam&quot;:&quot;align:right;valign:top;flow:left;reference:insidepage1&quot;,&quot;UniqueBankLogoSectionID&quot;:&quot;5c1b1162-4334-4c8e-b832-512dfd99b43f&quot;}}"/>
  <p:tag name="JAZZAPSOBJECTTYPE" val="insidebanklogo"/>
  <p:tag name="JAZZAPSOBJECTTOP" val="28.08"/>
  <p:tag name="JAZZAPSOBJECTLEFT" val="430.1773"/>
  <p:tag name="JAZZAPSOBJECTWIDTH" val="333.6978"/>
  <p:tag name="JAZZAPSOBJECTHEIGHT" val="28.61291"/>
  <p:tag name="JAZZAPSOBJECTASPECTRATIO" val="11.66249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stamp1shap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stamp2shap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stampspacer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ASPECTRATIO" val="3.871585"/>
  <p:tag name="JAZZAPSOBJECTTYPE" val="generatedinsidebanklogo"/>
  <p:tag name="JAZZAPSRELATEDPLACEHOLDER" val="5c1b1162-4334-4c8e-b832-512dfd99b43f"/>
  <p:tag name="JAZZAPSOBJECTTOP" val="28.07992"/>
  <p:tag name="JAZZAPSOBJECTLEFT" val="657.6001"/>
  <p:tag name="JAZZAPSOBJECTWIDTH" val="106.275"/>
  <p:tag name="JAZZAPSOBJECTHEIGHT" val="27.45"/>
  <p:tag name="JAZZAPSASSET" val="{&quot;TagItem&quot;:{&quot;OriginalLeft&quot;:&quot;430.1773&quot;,&quot;OriginalTop&quot;:&quot;28.08&quot;,&quot;OriginalWidth&quot;:&quot;333.6978&quot;,&quot;OriginalHeight&quot;:&quot;28.61291&quot;,&quot;OriginalParam&quot;:&quot;align:right;valign:top;flow:left;reference:insidepage1&quot;,&quot;ObjectHashForSample&quot;:&quot;55375ca3c76823f95cdda6dc06e176bb&quot;,&quot;JazzAPSAsset&quot;:&quot;Y&quot;}}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LOGOSECTIONID" val="8de3136d-1b74-4888-9293-a1b77d7a49fb"/>
  <p:tag name="JAZZAPSOBJECTTYPE" val="insidestampsection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LOGOSECTIONID" val="ed24de66-a55a-48c8-bbcf-19223fdc2f6e"/>
  <p:tag name="JAZZAPSOBJECTTYPE" val="insidelogosection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logomaxdimension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logospacer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logosectiondivider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stampspacer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stampmaxdimension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stampmaxdimension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OriginalLeft&quot;:&quot;430.1773&quot;,&quot;OriginalTop&quot;:&quot;28.08&quot;,&quot;OriginalWidth&quot;:&quot;333.6978&quot;,&quot;OriginalHeight&quot;:&quot;28.61291&quot;,&quot;OriginalParam&quot;:&quot;align:right;valign:top;flow:left;reference:insidepage1&quot;,&quot;UniqueBankLogoSectionID&quot;:&quot;e714483a-7f04-476b-acd9-cb0917437c34&quot;}}"/>
  <p:tag name="JAZZAPSOBJECTTYPE" val="insidebanklogo"/>
  <p:tag name="JAZZAPSOBJECTTOP" val="28.08"/>
  <p:tag name="JAZZAPSOBJECTLEFT" val="430.1773"/>
  <p:tag name="JAZZAPSOBJECTWIDTH" val="333.6978"/>
  <p:tag name="JAZZAPSOBJECTHEIGHT" val="28.61291"/>
  <p:tag name="JAZZAPSOBJECTASPECTRATIO" val="11.66249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stamp1shap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stamp2shap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ASPECTRATIO" val="3.871585"/>
  <p:tag name="JAZZAPSOBJECTTYPE" val="generatedinsidebanklogo"/>
  <p:tag name="JAZZAPSRELATEDPLACEHOLDER" val="e714483a-7f04-476b-acd9-cb0917437c34"/>
  <p:tag name="JAZZAPSOBJECTTOP" val="28.07992"/>
  <p:tag name="JAZZAPSOBJECTLEFT" val="657.6001"/>
  <p:tag name="JAZZAPSOBJECTWIDTH" val="106.275"/>
  <p:tag name="JAZZAPSOBJECTHEIGHT" val="27.45"/>
  <p:tag name="JAZZAPSASSET" val="{&quot;TagItem&quot;:{&quot;OriginalLeft&quot;:&quot;430.1773&quot;,&quot;OriginalTop&quot;:&quot;28.08&quot;,&quot;OriginalWidth&quot;:&quot;333.6978&quot;,&quot;OriginalHeight&quot;:&quot;28.61291&quot;,&quot;OriginalParam&quot;:&quot;align:right;valign:top;flow:left;reference:insidepage1&quot;,&quot;ObjectHashForSample&quot;:&quot;55375ca3c76823f95cdda6dc06e176bb&quot;,&quot;JazzAPSAsset&quot;:&quot;Y&quot;}}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LOGOSECTIONID" val="e71655ba-e0ae-41d3-af8e-881eb43104fd"/>
  <p:tag name="JAZZAPSOBJECTTYPE" val="insidestampsection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LOGOSECTIONID" val="6e12d39a-0d7e-4f0b-8fec-070f48a0b9b8"/>
  <p:tag name="JAZZAPSOBJECTTYPE" val="insidelogosection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OriginalLeft&quot;:&quot;430.1773&quot;,&quot;OriginalTop&quot;:&quot;28.08&quot;,&quot;OriginalWidth&quot;:&quot;333.6978&quot;,&quot;OriginalHeight&quot;:&quot;28.61291&quot;,&quot;OriginalParam&quot;:&quot;align:right;valign:top;flow:left;reference:insidepage1&quot;,&quot;UniqueBankLogoSectionID&quot;:&quot;075068da-b5f1-4390-8ddd-a46cf6ae3696&quot;}}"/>
  <p:tag name="JAZZAPSOBJECTTYPE" val="insidebanklogo"/>
  <p:tag name="JAZZAPSOBJECTTOP" val="28.08"/>
  <p:tag name="JAZZAPSOBJECTLEFT" val="430.1773"/>
  <p:tag name="JAZZAPSOBJECTWIDTH" val="333.6978"/>
  <p:tag name="JAZZAPSOBJECTHEIGHT" val="28.61291"/>
  <p:tag name="JAZZAPSOBJECTASPECTRATIO" val="11.66249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logomaxdimension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logospacer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logosectiondivider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stampspacer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stampmaxdimension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OriginalLeft&quot;:&quot;430.1773&quot;,&quot;OriginalTop&quot;:&quot;28.08&quot;,&quot;OriginalWidth&quot;:&quot;333.6978&quot;,&quot;OriginalHeight&quot;:&quot;28.61291&quot;,&quot;OriginalParam&quot;:&quot;align:right;valign:top;flow:left;reference:insidepage1&quot;,&quot;UniqueBankLogoSectionID&quot;:&quot;c0a5d90d-cf9f-468c-88f7-22a09758cbf4&quot;}}"/>
  <p:tag name="JAZZAPSOBJECTTYPE" val="insidebanklogo"/>
  <p:tag name="JAZZAPSOBJECTTOP" val="28.08"/>
  <p:tag name="JAZZAPSOBJECTLEFT" val="430.1773"/>
  <p:tag name="JAZZAPSOBJECTWIDTH" val="333.6978"/>
  <p:tag name="JAZZAPSOBJECTHEIGHT" val="28.61291"/>
  <p:tag name="JAZZAPSOBJECTASPECTRATIO" val="11.66249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stamp1shap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stamp2shap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ASPECTRATIO" val="3.871585"/>
  <p:tag name="JAZZAPSOBJECTTYPE" val="generatedinsidebanklogo"/>
  <p:tag name="JAZZAPSRELATEDPLACEHOLDER" val="c0a5d90d-cf9f-468c-88f7-22a09758cbf4"/>
  <p:tag name="JAZZAPSOBJECTTOP" val="28.07992"/>
  <p:tag name="JAZZAPSOBJECTLEFT" val="657.6001"/>
  <p:tag name="JAZZAPSOBJECTWIDTH" val="106.275"/>
  <p:tag name="JAZZAPSOBJECTHEIGHT" val="27.45"/>
  <p:tag name="JAZZAPSASSET" val="{&quot;TagItem&quot;:{&quot;OriginalLeft&quot;:&quot;430.1773&quot;,&quot;OriginalTop&quot;:&quot;28.08&quot;,&quot;OriginalWidth&quot;:&quot;333.6978&quot;,&quot;OriginalHeight&quot;:&quot;28.61291&quot;,&quot;OriginalParam&quot;:&quot;align:right;valign:top;flow:left;reference:insidepage1&quot;,&quot;ObjectHashForSample&quot;:&quot;55375ca3c76823f95cdda6dc06e176bb&quot;,&quot;JazzAPSAsset&quot;:&quot;Y&quot;}}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LOGOSECTIONID" val="be2ef96c-3f17-46f1-8436-3ecfb2f7cdb5"/>
  <p:tag name="JAZZAPSOBJECTTYPE" val="insidestampsection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LOGOSECTIONID" val="93f59da1-2359-4a98-9059-ce05aa93ed29"/>
  <p:tag name="JAZZAPSOBJECTTYPE" val="insidelogosection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logomaxdimension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logospacer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logosectiondivider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stampspacer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stampmaxdimension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OriginalLeft&quot;:&quot;430.1773&quot;,&quot;OriginalTop&quot;:&quot;28.08&quot;,&quot;OriginalWidth&quot;:&quot;333.6978&quot;,&quot;OriginalHeight&quot;:&quot;28.61291&quot;,&quot;OriginalParam&quot;:&quot;align:right;valign:top;flow:left;reference:insidepage1&quot;,&quot;UniqueBankLogoSectionID&quot;:&quot;9c22db81-bb81-4c9b-b641-87b51b250783&quot;}}"/>
  <p:tag name="JAZZAPSOBJECTTYPE" val="insidebanklogo"/>
  <p:tag name="JAZZAPSOBJECTTOP" val="28.08"/>
  <p:tag name="JAZZAPSOBJECTLEFT" val="430.1773"/>
  <p:tag name="JAZZAPSOBJECTWIDTH" val="333.6978"/>
  <p:tag name="JAZZAPSOBJECTHEIGHT" val="28.61291"/>
  <p:tag name="JAZZAPSOBJECTASPECTRATIO" val="11.66249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stamp1shap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stamp2shap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ASPECTRATIO" val="3.871585"/>
  <p:tag name="JAZZAPSOBJECTTYPE" val="generatedinsidebanklogo"/>
  <p:tag name="JAZZAPSRELATEDPLACEHOLDER" val="9c22db81-bb81-4c9b-b641-87b51b250783"/>
  <p:tag name="JAZZAPSOBJECTTOP" val="28.07992"/>
  <p:tag name="JAZZAPSOBJECTLEFT" val="657.6001"/>
  <p:tag name="JAZZAPSOBJECTWIDTH" val="106.275"/>
  <p:tag name="JAZZAPSOBJECTHEIGHT" val="27.45"/>
  <p:tag name="JAZZAPSASSET" val="{&quot;TagItem&quot;:{&quot;OriginalLeft&quot;:&quot;430.1773&quot;,&quot;OriginalTop&quot;:&quot;28.08&quot;,&quot;OriginalWidth&quot;:&quot;333.6978&quot;,&quot;OriginalHeight&quot;:&quot;28.61291&quot;,&quot;OriginalParam&quot;:&quot;align:right;valign:top;flow:left;reference:insidepage1&quot;,&quot;ObjectHashForSample&quot;:&quot;55375ca3c76823f95cdda6dc06e176bb&quot;,&quot;JazzAPSAsset&quot;:&quot;Y&quot;}}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LOGOSECTIONID" val="e3abb73a-848d-40b3-8a6b-a7195371286c"/>
  <p:tag name="JAZZAPSOBJECTTYPE" val="insidestampsection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ASPECTRATIO" val="3.871585"/>
  <p:tag name="JAZZAPSOBJECTTYPE" val="generatedinsidebanklogo"/>
  <p:tag name="JAZZAPSRELATEDPLACEHOLDER" val="075068da-b5f1-4390-8ddd-a46cf6ae3696"/>
  <p:tag name="JAZZAPSOBJECTTOP" val="28.07992"/>
  <p:tag name="JAZZAPSOBJECTLEFT" val="657.6001"/>
  <p:tag name="JAZZAPSOBJECTWIDTH" val="106.275"/>
  <p:tag name="JAZZAPSOBJECTHEIGHT" val="27.45"/>
  <p:tag name="JAZZAPSASSET" val="{&quot;TagItem&quot;:{&quot;OriginalLeft&quot;:&quot;430.1773&quot;,&quot;OriginalTop&quot;:&quot;28.08&quot;,&quot;OriginalWidth&quot;:&quot;333.6978&quot;,&quot;OriginalHeight&quot;:&quot;28.61291&quot;,&quot;OriginalParam&quot;:&quot;align:right;valign:top;flow:left;reference:insidepage1&quot;,&quot;ObjectHashForSample&quot;:&quot;55375ca3c76823f95cdda6dc06e176bb&quot;,&quot;JazzAPSAsset&quot;:&quot;Y&quot;}}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LOGOSECTIONID" val="ddabd7ed-f8ee-4e2d-8537-fe2732aff283"/>
  <p:tag name="JAZZAPSOBJECTTYPE" val="insidelogosection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logomaxdimension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logospacer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logosectiondivider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stampspacer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stampmaxdimension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OriginalLeft&quot;:&quot;430.1773&quot;,&quot;OriginalTop&quot;:&quot;28.08&quot;,&quot;OriginalWidth&quot;:&quot;333.6978&quot;,&quot;OriginalHeight&quot;:&quot;28.61291&quot;,&quot;OriginalParam&quot;:&quot;align:right;valign:top;flow:left;reference:insidepage1&quot;,&quot;UniqueBankLogoSectionID&quot;:&quot;1d7e1b2b-2a91-41cf-960d-b882d5bd1aa2&quot;}}"/>
  <p:tag name="JAZZAPSOBJECTTYPE" val="insidebanklogo"/>
  <p:tag name="JAZZAPSOBJECTTOP" val="28.08"/>
  <p:tag name="JAZZAPSOBJECTLEFT" val="430.1773"/>
  <p:tag name="JAZZAPSOBJECTWIDTH" val="333.6978"/>
  <p:tag name="JAZZAPSOBJECTHEIGHT" val="28.61291"/>
  <p:tag name="JAZZAPSOBJECTASPECTRATIO" val="11.66249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stamp1shap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stamp1shap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stamp2shap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ASPECTRATIO" val="3.871585"/>
  <p:tag name="JAZZAPSOBJECTTYPE" val="generatedinsidebanklogo"/>
  <p:tag name="JAZZAPSRELATEDPLACEHOLDER" val="1d7e1b2b-2a91-41cf-960d-b882d5bd1aa2"/>
  <p:tag name="JAZZAPSOBJECTTOP" val="28.07992"/>
  <p:tag name="JAZZAPSOBJECTLEFT" val="657.6001"/>
  <p:tag name="JAZZAPSOBJECTWIDTH" val="106.275"/>
  <p:tag name="JAZZAPSOBJECTHEIGHT" val="27.45"/>
  <p:tag name="JAZZAPSASSET" val="{&quot;TagItem&quot;:{&quot;OriginalLeft&quot;:&quot;430.1773&quot;,&quot;OriginalTop&quot;:&quot;28.08&quot;,&quot;OriginalWidth&quot;:&quot;333.6978&quot;,&quot;OriginalHeight&quot;:&quot;28.61291&quot;,&quot;OriginalParam&quot;:&quot;align:right;valign:top;flow:left;reference:insidepage1&quot;,&quot;ObjectHashForSample&quot;:&quot;55375ca3c76823f95cdda6dc06e176bb&quot;,&quot;JazzAPSAsset&quot;:&quot;Y&quot;}}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LOGOSECTIONID" val="9a323220-1074-40d1-9a0a-0e5cd9e26bae"/>
  <p:tag name="JAZZAPSOBJECTTYPE" val="coverlogosection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coverlogomaxdimension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stamp2shap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coverlogospacer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coverlogosectiondivider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OriginalLeft&quot;:&quot;28.31252&quot;,&quot;OriginalTop&quot;:&quot;447.1893&quot;,&quot;OriginalWidth&quot;:&quot;325.3076&quot;,&quot;OriginalHeight&quot;:&quot;39.10504&quot;,&quot;OriginalParam&quot;:&quot;align:left;valign:hcenter;flow:right;reference:cover1&quot;,&quot;UniqueBankLogoSectionID&quot;:&quot;3cd53f0e-2217-41c5-988e-bd29298a1886&quot;}}"/>
  <p:tag name="JAZZAPSOBJECTTYPE" val="coverbanklogo"/>
  <p:tag name="JAZZAPSOBJECTTOP" val="447.1893"/>
  <p:tag name="JAZZAPSOBJECTLEFT" val="28.31252"/>
  <p:tag name="JAZZAPSOBJECTWIDTH" val="325.3076"/>
  <p:tag name="JAZZAPSOBJECTHEIGHT" val="39.10504"/>
  <p:tag name="JAZZAPSOBJECTASPECTRATIO" val="8.318817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ASPECTRATIO" val="3.871585"/>
  <p:tag name="JAZZAPSOBJECTTYPE" val="generatedcoverbanklogo"/>
  <p:tag name="JAZZAPSRELATEDPLACEHOLDER" val="3cd53f0e-2217-41c5-988e-bd29298a1886"/>
  <p:tag name="JAZZAPSOBJECTTOP" val="446.6118"/>
  <p:tag name="JAZZAPSOBJECTLEFT" val="28.31236"/>
  <p:tag name="JAZZAPSOBJECTWIDTH" val="155.87"/>
  <p:tag name="JAZZAPSOBJECTHEIGHT" val="40.26"/>
  <p:tag name="JAZZAPSASSET" val="{&quot;TagItem&quot;:{&quot;OriginalLeft&quot;:&quot;28.31252&quot;,&quot;OriginalTop&quot;:&quot;447.1893&quot;,&quot;OriginalWidth&quot;:&quot;325.3076&quot;,&quot;OriginalHeight&quot;:&quot;39.10504&quot;,&quot;OriginalParam&quot;:&quot;align:left;valign:hcenter;flow:right;reference:cover1&quot;,&quot;ObjectHashForSample&quot;:&quot;9f2295bee8c79a7e6886de27dfeaa907&quot;,&quot;JazzAPSAsset&quot;:&quot;Y&quot;}}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LOGOSECTIONID" val="3b0d3514-fbbf-4ea3-9f8d-b2492e00f670"/>
  <p:tag name="JAZZAPSOBJECTTYPE" val="coverlogosection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coverlogomaxdimension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coverlogospacer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coverlogosectiondivider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OriginalLeft&quot;:&quot;28.08&quot;,&quot;OriginalTop&quot;:&quot;526.32&quot;,&quot;OriginalWidth&quot;:&quot;325.3076&quot;,&quot;OriginalHeight&quot;:&quot;39.10504&quot;,&quot;OriginalParam&quot;:&quot;align:left;valign:bottom;flow:right;reference:cover1&quot;,&quot;UniqueBankLogoSectionID&quot;:&quot;b8d2c835-b425-4b77-a774-f27228ab727e&quot;}}"/>
  <p:tag name="JAZZAPSOBJECTTYPE" val="coverbanklogo"/>
  <p:tag name="JAZZAPSOBJECTTOP" val="526.32"/>
  <p:tag name="JAZZAPSOBJECTLEFT" val="28.08"/>
  <p:tag name="JAZZAPSOBJECTWIDTH" val="325.3076"/>
  <p:tag name="JAZZAPSOBJECTHEIGHT" val="39.10504"/>
  <p:tag name="JAZZAPSOBJECTASPECTRATIO" val="8.318817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ASPECTRATIO" val="3.871585"/>
  <p:tag name="JAZZAPSOBJECTTYPE" val="generatedcoverbanklogo"/>
  <p:tag name="JAZZAPSRELATEDPLACEHOLDER" val="b8d2c835-b425-4b77-a774-f27228ab727e"/>
  <p:tag name="JAZZAPSOBJECTTOP" val="525.165"/>
  <p:tag name="JAZZAPSOBJECTLEFT" val="28.07992"/>
  <p:tag name="JAZZAPSOBJECTWIDTH" val="155.87"/>
  <p:tag name="JAZZAPSOBJECTHEIGHT" val="40.26"/>
  <p:tag name="JAZZAPSASSET" val="{&quot;TagItem&quot;:{&quot;OriginalLeft&quot;:&quot;28.08&quot;,&quot;OriginalTop&quot;:&quot;526.32&quot;,&quot;OriginalWidth&quot;:&quot;325.3076&quot;,&quot;OriginalHeight&quot;:&quot;39.10504&quot;,&quot;OriginalParam&quot;:&quot;align:left;valign:bottom;flow:right;reference:cover1&quot;,&quot;ObjectHashForSample&quot;:&quot;8368d8c9c52bd0dbec78ca942df8893f&quot;,&quot;JazzAPSAsset&quot;:&quot;Y&quot;}}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LOGOSECTIONID" val="1baee031-856f-45de-9fe3-1af83943f895"/>
  <p:tag name="JAZZAPSOBJECTTYPE" val="insidestampsection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LOGOSECTIONID" val="ad93d443-f1d3-466e-8dc6-24bc0eebeef0"/>
  <p:tag name="JAZZAPSOBJECTTYPE" val="coverstampsection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coverstamp2shap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coverstamp1shap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coverstampspacer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coverstampmaxdimension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LOGOSECTIONID" val="67f45135-286b-4fac-b76a-93664756565c"/>
  <p:tag name="JAZZAPSOBJECTTYPE" val="coverlogosection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coverlogomaxdimension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coverlogospacer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coverlogosectiondivider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OriginalLeft&quot;:&quot;28.08&quot;,&quot;OriginalTop&quot;:&quot;526.32&quot;,&quot;OriginalWidth&quot;:&quot;325.3076&quot;,&quot;OriginalHeight&quot;:&quot;39.10504&quot;,&quot;OriginalParam&quot;:&quot;align:left;valign:bottom;flow:right;reference:cover1&quot;,&quot;UniqueBankLogoSectionID&quot;:&quot;a6b40713-eeda-4058-b509-0fb0dd72cacd&quot;}}"/>
  <p:tag name="JAZZAPSOBJECTTYPE" val="coverbanklogo"/>
  <p:tag name="JAZZAPSOBJECTTOP" val="526.32"/>
  <p:tag name="JAZZAPSOBJECTLEFT" val="28.08"/>
  <p:tag name="JAZZAPSOBJECTWIDTH" val="325.3076"/>
  <p:tag name="JAZZAPSOBJECTHEIGHT" val="39.10504"/>
  <p:tag name="JAZZAPSOBJECTASPECTRATIO" val="8.31881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ASPECTRATIO" val="3.871585"/>
  <p:tag name="JAZZAPSOBJECTTYPE" val="generatedcoverbanklogo"/>
  <p:tag name="JAZZAPSRELATEDPLACEHOLDER" val="a6b40713-eeda-4058-b509-0fb0dd72cacd"/>
  <p:tag name="JAZZAPSOBJECTTOP" val="525.165"/>
  <p:tag name="JAZZAPSOBJECTLEFT" val="28.07992"/>
  <p:tag name="JAZZAPSOBJECTWIDTH" val="155.87"/>
  <p:tag name="JAZZAPSOBJECTHEIGHT" val="40.26"/>
  <p:tag name="JAZZAPSASSET" val="{&quot;TagItem&quot;:{&quot;OriginalLeft&quot;:&quot;28.08&quot;,&quot;OriginalTop&quot;:&quot;526.32&quot;,&quot;OriginalWidth&quot;:&quot;325.3076&quot;,&quot;OriginalHeight&quot;:&quot;39.10504&quot;,&quot;OriginalParam&quot;:&quot;align:left;valign:bottom;flow:right;reference:cover1&quot;,&quot;ObjectHashForSample&quot;:&quot;8368d8c9c52bd0dbec78ca942df8893f&quot;,&quot;JazzAPSAsset&quot;:&quot;Y&quot;}}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LOGOSECTIONID" val="c55950f9-2859-4e3c-9bbf-dcbce177d90c"/>
  <p:tag name="JAZZAPSOBJECTTYPE" val="coverstampsection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LOGOSECTIONID" val="5cbacbfb-3b75-43f2-9de3-dc0985eb17d9"/>
  <p:tag name="JAZZAPSOBJECTTYPE" val="coverlogosection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coverlogomaxdimension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coverlogospacer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coverlogosectiondivider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coverstampspacer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coverstampmaxdimension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OriginalLeft&quot;:&quot;28.08&quot;,&quot;OriginalTop&quot;:&quot;526.32&quot;,&quot;OriginalWidth&quot;:&quot;325.3076&quot;,&quot;OriginalHeight&quot;:&quot;39.10504&quot;,&quot;OriginalParam&quot;:&quot;align:left;valign:bottom;flow:right;reference:cover1&quot;,&quot;UniqueBankLogoSectionID&quot;:&quot;71a5477d-52be-416b-9b92-4865b652cf87&quot;}}"/>
  <p:tag name="JAZZAPSOBJECTTYPE" val="coverbanklogo"/>
  <p:tag name="JAZZAPSOBJECTTOP" val="526.32"/>
  <p:tag name="JAZZAPSOBJECTLEFT" val="28.08"/>
  <p:tag name="JAZZAPSOBJECTWIDTH" val="325.3076"/>
  <p:tag name="JAZZAPSOBJECTHEIGHT" val="39.10504"/>
  <p:tag name="JAZZAPSOBJECTASPECTRATIO" val="8.318817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coverstamp2shape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coverstamp1shap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LOGOSECTIONID" val="c12b830f-5b38-4488-889a-6f740f9e5de3"/>
  <p:tag name="JAZZAPSOBJECTTYPE" val="insidelogosection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ASPECTRATIO" val="3.871585"/>
  <p:tag name="JAZZAPSOBJECTTYPE" val="generatedcoverbanklogo"/>
  <p:tag name="JAZZAPSRELATEDPLACEHOLDER" val="71a5477d-52be-416b-9b92-4865b652cf87"/>
  <p:tag name="JAZZAPSOBJECTTOP" val="525.165"/>
  <p:tag name="JAZZAPSOBJECTLEFT" val="28.07992"/>
  <p:tag name="JAZZAPSOBJECTWIDTH" val="155.87"/>
  <p:tag name="JAZZAPSOBJECTHEIGHT" val="40.26"/>
  <p:tag name="JAZZAPSASSET" val="{&quot;TagItem&quot;:{&quot;OriginalLeft&quot;:&quot;28.08&quot;,&quot;OriginalTop&quot;:&quot;526.32&quot;,&quot;OriginalWidth&quot;:&quot;325.3076&quot;,&quot;OriginalHeight&quot;:&quot;39.10504&quot;,&quot;OriginalParam&quot;:&quot;align:left;valign:bottom;flow:right;reference:cover1&quot;,&quot;ObjectHashForSample&quot;:&quot;8368d8c9c52bd0dbec78ca942df8893f&quot;,&quot;JazzAPSAsset&quot;:&quot;Y&quot;}}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LOGOSECTIONID" val="59ff4dcb-4e77-414f-8eec-a96ff7c1e2e2"/>
  <p:tag name="JAZZAPSOBJECTTYPE" val="coverlogosection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coverlogomaxdimension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coverlogospacer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coverlogosectiondivider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OriginalLeft&quot;:&quot;28.31252&quot;,&quot;OriginalTop&quot;:&quot;447.1893&quot;,&quot;OriginalWidth&quot;:&quot;325.3076&quot;,&quot;OriginalHeight&quot;:&quot;39.10504&quot;,&quot;OriginalParam&quot;:&quot;align:left;valign:hcenter;flow:right;reference:cover1&quot;,&quot;UniqueBankLogoSectionID&quot;:&quot;a6a4636c-d2f1-4ce0-946a-35f4352c63fe&quot;}}"/>
  <p:tag name="JAZZAPSOBJECTTYPE" val="coverbanklogo"/>
  <p:tag name="JAZZAPSOBJECTTOP" val="447.1893"/>
  <p:tag name="JAZZAPSOBJECTLEFT" val="28.31252"/>
  <p:tag name="JAZZAPSOBJECTWIDTH" val="325.3076"/>
  <p:tag name="JAZZAPSOBJECTHEIGHT" val="39.10504"/>
  <p:tag name="JAZZAPSOBJECTASPECTRATIO" val="8.318817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logomaxdimension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ASPECTRATIO" val="3.871585"/>
  <p:tag name="JAZZAPSOBJECTTYPE" val="generatedcoverbanklogo"/>
  <p:tag name="JAZZAPSRELATEDPLACEHOLDER" val="a6a4636c-d2f1-4ce0-946a-35f4352c63fe"/>
  <p:tag name="JAZZAPSOBJECTTOP" val="446.6118"/>
  <p:tag name="JAZZAPSOBJECTLEFT" val="28.31236"/>
  <p:tag name="JAZZAPSOBJECTWIDTH" val="155.87"/>
  <p:tag name="JAZZAPSOBJECTHEIGHT" val="40.26"/>
  <p:tag name="JAZZAPSASSET" val="{&quot;TagItem&quot;:{&quot;OriginalLeft&quot;:&quot;28.31252&quot;,&quot;OriginalTop&quot;:&quot;447.1893&quot;,&quot;OriginalWidth&quot;:&quot;325.3076&quot;,&quot;OriginalHeight&quot;:&quot;39.10504&quot;,&quot;OriginalParam&quot;:&quot;align:left;valign:hcenter;flow:right;reference:cover1&quot;,&quot;ObjectHashForSample&quot;:&quot;9f2295bee8c79a7e6886de27dfeaa907&quot;,&quot;JazzAPSAsset&quot;:&quot;Y&quot;}}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LOGOSECTIONID" val="45de3054-c098-4ad3-bcc3-b6197cc1ad6c"/>
  <p:tag name="JAZZAPSOBJECTTYPE" val="coverstampsection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LOGOSECTIONID" val="882d2b44-218d-4c66-9bdf-6170f4444aef"/>
  <p:tag name="JAZZAPSOBJECTTYPE" val="coverlogosection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coverlogomaxdimension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coverlogospacer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coverlogosectiondivider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logospacer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coverstampspacer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coverstampmaxdimension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OriginalLeft&quot;:&quot;28.08&quot;,&quot;OriginalTop&quot;:&quot;526.32&quot;,&quot;OriginalWidth&quot;:&quot;325.3076&quot;,&quot;OriginalHeight&quot;:&quot;39.10504&quot;,&quot;OriginalParam&quot;:&quot;align:left;valign:bottom;flow:right;reference:cover1&quot;,&quot;UniqueBankLogoSectionID&quot;:&quot;0c0efc89-c416-4875-a3e1-d69c4ad0e96f&quot;}}"/>
  <p:tag name="JAZZAPSOBJECTTYPE" val="coverbanklogo"/>
  <p:tag name="JAZZAPSOBJECTTOP" val="526.32"/>
  <p:tag name="JAZZAPSOBJECTLEFT" val="28.08"/>
  <p:tag name="JAZZAPSOBJECTWIDTH" val="325.3076"/>
  <p:tag name="JAZZAPSOBJECTHEIGHT" val="39.10504"/>
  <p:tag name="JAZZAPSOBJECTASPECTRATIO" val="8.318817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coverstamp2shape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coverstamp1shape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ASPECTRATIO" val="3.871585"/>
  <p:tag name="JAZZAPSOBJECTTYPE" val="generatedcoverbanklogo"/>
  <p:tag name="JAZZAPSRELATEDPLACEHOLDER" val="0c0efc89-c416-4875-a3e1-d69c4ad0e96f"/>
  <p:tag name="JAZZAPSOBJECTTOP" val="525.165"/>
  <p:tag name="JAZZAPSOBJECTLEFT" val="28.07992"/>
  <p:tag name="JAZZAPSOBJECTWIDTH" val="155.87"/>
  <p:tag name="JAZZAPSOBJECTHEIGHT" val="40.26"/>
  <p:tag name="JAZZAPSASSET" val="{&quot;TagItem&quot;:{&quot;OriginalLeft&quot;:&quot;28.08&quot;,&quot;OriginalTop&quot;:&quot;526.32&quot;,&quot;OriginalWidth&quot;:&quot;325.3076&quot;,&quot;OriginalHeight&quot;:&quot;39.10504&quot;,&quot;OriginalParam&quot;:&quot;align:left;valign:bottom;flow:right;reference:cover1&quot;,&quot;ObjectHashForSample&quot;:&quot;8368d8c9c52bd0dbec78ca942df8893f&quot;,&quot;JazzAPSAsset&quot;:&quot;Y&quot;}}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logosectiondivider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LOGOSECTIONID" val="ef53f74f-7766-4699-b80b-7b3be7bfa35e"/>
  <p:tag name="JAZZAPSOBJECTTYPE" val="coverstampsection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LOGOSECTIONID" val="e46409c4-5615-416a-bab8-4c3d6ffa63ba"/>
  <p:tag name="JAZZAPSOBJECTTYPE" val="coverlogosection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coverlogomaxdimension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coverlogospacer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coverlogosectiondivider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coverstampspacer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coverstampmaxdimension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OriginalLeft&quot;:&quot;28.08&quot;,&quot;OriginalTop&quot;:&quot;526.32&quot;,&quot;OriginalWidth&quot;:&quot;325.3076&quot;,&quot;OriginalHeight&quot;:&quot;39.10504&quot;,&quot;OriginalParam&quot;:&quot;align:left;valign:bottom;flow:right;reference:cover1&quot;,&quot;UniqueBankLogoSectionID&quot;:&quot;e0fcb186-2a28-4122-9e2a-ba312b0c50c5&quot;}}"/>
  <p:tag name="JAZZAPSOBJECTTYPE" val="coverbanklogo"/>
  <p:tag name="JAZZAPSOBJECTTOP" val="526.32"/>
  <p:tag name="JAZZAPSOBJECTLEFT" val="28.08"/>
  <p:tag name="JAZZAPSOBJECTWIDTH" val="325.3076"/>
  <p:tag name="JAZZAPSOBJECTHEIGHT" val="39.10504"/>
  <p:tag name="JAZZAPSOBJECTASPECTRATIO" val="8.318817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coverstamp2shap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stampspacer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coverstamp1shape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ASPECTRATIO" val="3.871585"/>
  <p:tag name="JAZZAPSOBJECTTYPE" val="generatedcoverbanklogo"/>
  <p:tag name="JAZZAPSRELATEDPLACEHOLDER" val="e0fcb186-2a28-4122-9e2a-ba312b0c50c5"/>
  <p:tag name="JAZZAPSOBJECTTOP" val="525.165"/>
  <p:tag name="JAZZAPSOBJECTLEFT" val="28.07992"/>
  <p:tag name="JAZZAPSOBJECTWIDTH" val="155.87"/>
  <p:tag name="JAZZAPSOBJECTHEIGHT" val="40.26"/>
  <p:tag name="JAZZAPSASSET" val="{&quot;TagItem&quot;:{&quot;OriginalLeft&quot;:&quot;28.08&quot;,&quot;OriginalTop&quot;:&quot;526.32&quot;,&quot;OriginalWidth&quot;:&quot;325.3076&quot;,&quot;OriginalHeight&quot;:&quot;39.10504&quot;,&quot;OriginalParam&quot;:&quot;align:left;valign:bottom;flow:right;reference:cover1&quot;,&quot;ObjectHashForSample&quot;:&quot;8368d8c9c52bd0dbec78ca942df8893f&quot;,&quot;JazzAPSAsset&quot;:&quot;Y&quot;}}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LOGOSECTIONID" val="d1bb5d03-ed35-4030-83b1-d81d17a4e35d"/>
  <p:tag name="JAZZAPSOBJECTTYPE" val="insidestampsection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LOGOSECTIONID" val="8c234167-18fa-425d-8e30-873f6d47e2d8"/>
  <p:tag name="JAZZAPSOBJECTTYPE" val="insidelogosection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stampmaxdimension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logomaxdimension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logospacer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logosectiondivider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stampspacer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stampmaxdimension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OriginalLeft&quot;:&quot;430.1773&quot;,&quot;OriginalTop&quot;:&quot;28.08&quot;,&quot;OriginalWidth&quot;:&quot;333.6978&quot;,&quot;OriginalHeight&quot;:&quot;28.61291&quot;,&quot;OriginalParam&quot;:&quot;align:right;valign:top;flow:left;reference:insidepage1&quot;,&quot;UniqueBankLogoSectionID&quot;:&quot;876693f0-af5f-4ab1-9b46-cc4d0c09c8bb&quot;}}"/>
  <p:tag name="JAZZAPSOBJECTTYPE" val="insidebanklogo"/>
  <p:tag name="JAZZAPSOBJECTTOP" val="28.08"/>
  <p:tag name="JAZZAPSOBJECTLEFT" val="430.1773"/>
  <p:tag name="JAZZAPSOBJECTWIDTH" val="333.6978"/>
  <p:tag name="JAZZAPSOBJECTHEIGHT" val="28.61291"/>
  <p:tag name="JAZZAPSOBJECTASPECTRATIO" val="11.66249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stamp1shape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stamp2shape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OriginalLeft&quot;:&quot;430.1773&quot;,&quot;OriginalTop&quot;:&quot;28.08&quot;,&quot;OriginalWidth&quot;:&quot;333.6978&quot;,&quot;OriginalHeight&quot;:&quot;28.61291&quot;,&quot;OriginalParam&quot;:&quot;align:right;valign:top;flow:left;reference:insidepage1&quot;,&quot;UniqueBankLogoSectionID&quot;:&quot;1a99e244-7cc4-43ed-82c7-09027b563246&quot;}}"/>
  <p:tag name="JAZZAPSOBJECTTYPE" val="insidebanklogo"/>
  <p:tag name="JAZZAPSOBJECTTOP" val="28.08"/>
  <p:tag name="JAZZAPSOBJECTLEFT" val="430.1773"/>
  <p:tag name="JAZZAPSOBJECTWIDTH" val="333.6978"/>
  <p:tag name="JAZZAPSOBJECTHEIGHT" val="28.61291"/>
  <p:tag name="JAZZAPSOBJECTASPECTRATIO" val="11.66249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ASPECTRATIO" val="3.871585"/>
  <p:tag name="JAZZAPSOBJECTTYPE" val="generatedinsidebanklogo"/>
  <p:tag name="JAZZAPSRELATEDPLACEHOLDER" val="876693f0-af5f-4ab1-9b46-cc4d0c09c8bb"/>
  <p:tag name="JAZZAPSOBJECTTOP" val="28.07992"/>
  <p:tag name="JAZZAPSOBJECTLEFT" val="657.6001"/>
  <p:tag name="JAZZAPSOBJECTWIDTH" val="106.275"/>
  <p:tag name="JAZZAPSOBJECTHEIGHT" val="27.45"/>
  <p:tag name="JAZZAPSASSET" val="{&quot;TagItem&quot;:{&quot;OriginalLeft&quot;:&quot;430.1773&quot;,&quot;OriginalTop&quot;:&quot;28.08&quot;,&quot;OriginalWidth&quot;:&quot;333.6978&quot;,&quot;OriginalHeight&quot;:&quot;28.61291&quot;,&quot;OriginalParam&quot;:&quot;align:right;valign:top;flow:left;reference:insidepage1&quot;,&quot;ObjectHashForSample&quot;:&quot;55375ca3c76823f95cdda6dc06e176bb&quot;,&quot;JazzAPSAsset&quot;:&quot;Y&quot;}}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covertitle"/>
  <p:tag name="JAZZAPSASSET" val="{&quot;TagItem&quot;:{&quot;JazzAPSAsset&quot;:&quot;Y&quot;}}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coverauthor"/>
  <p:tag name="JAZZAPSASSET" val="{&quot;TagItem&quot;:{&quot;JazzAPSAsset&quot;:&quot;Y&quot;}}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coverdate"/>
  <p:tag name="JAZZAPSASSET" val="{&quot;TagItem&quot;:{&quot;JazzAPSAsset&quot;:&quot;Y&quot;}}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LOGOSECTIONID" val="ef39278b-b59a-4ed4-863d-c84b69b9a044"/>
  <p:tag name="JAZZAPSOBJECTTYPE" val="insidestampsection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ASPECTRATIO" val="3.871585"/>
  <p:tag name="JAZZAPSOBJECTTYPE" val="generatedinsidebanklogo"/>
  <p:tag name="JAZZAPSRELATEDPLACEHOLDER" val="1a99e244-7cc4-43ed-82c7-09027b563246"/>
  <p:tag name="JAZZAPSOBJECTTOP" val="28.07992"/>
  <p:tag name="JAZZAPSOBJECTLEFT" val="657.6001"/>
  <p:tag name="JAZZAPSOBJECTWIDTH" val="106.275"/>
  <p:tag name="JAZZAPSOBJECTHEIGHT" val="27.45"/>
  <p:tag name="JAZZAPSASSET" val="{&quot;TagItem&quot;:{&quot;OriginalLeft&quot;:&quot;430.1773&quot;,&quot;OriginalTop&quot;:&quot;28.08&quot;,&quot;OriginalWidth&quot;:&quot;333.6978&quot;,&quot;OriginalHeight&quot;:&quot;28.61291&quot;,&quot;OriginalParam&quot;:&quot;align:right;valign:top;flow:left;reference:insidepage1&quot;,&quot;ObjectHashForSample&quot;:&quot;55375ca3c76823f95cdda6dc06e176bb&quot;,&quot;JazzAPSAsset&quot;:&quot;Y&quot;}}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LOGOSECTIONID" val="8127ca3f-a2d5-46c4-bcc9-fd47580af2b5"/>
  <p:tag name="JAZZAPSOBJECTTYPE" val="insidestampsection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LOGOSECTIONID" val="2a40c0a5-99c8-446e-9eee-317d29181159"/>
  <p:tag name="JAZZAPSOBJECTTYPE" val="insidelogosection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logomaxdimension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logospacer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logosectiondivide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stampspacer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stampmaxdimension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OriginalLeft&quot;:&quot;430.1773&quot;,&quot;OriginalTop&quot;:&quot;28.08&quot;,&quot;OriginalWidth&quot;:&quot;333.6978&quot;,&quot;OriginalHeight&quot;:&quot;28.61291&quot;,&quot;OriginalParam&quot;:&quot;align:right;valign:top;flow:left;reference:insidepage1&quot;,&quot;UniqueBankLogoSectionID&quot;:&quot;ff5b5d58-078f-4e31-a0a9-bf11515281dd&quot;}}"/>
  <p:tag name="JAZZAPSOBJECTTYPE" val="insidebanklogo"/>
  <p:tag name="JAZZAPSOBJECTTOP" val="28.08"/>
  <p:tag name="JAZZAPSOBJECTLEFT" val="430.1773"/>
  <p:tag name="JAZZAPSOBJECTWIDTH" val="333.6978"/>
  <p:tag name="JAZZAPSOBJECTHEIGHT" val="28.61291"/>
  <p:tag name="JAZZAPSOBJECTASPECTRATIO" val="11.66249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stamp1shap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stamp2shap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ASPECTRATIO" val="3.871585"/>
  <p:tag name="JAZZAPSOBJECTTYPE" val="generatedinsidebanklogo"/>
  <p:tag name="JAZZAPSRELATEDPLACEHOLDER" val="ff5b5d58-078f-4e31-a0a9-bf11515281dd"/>
  <p:tag name="JAZZAPSOBJECTTOP" val="28.07992"/>
  <p:tag name="JAZZAPSOBJECTLEFT" val="657.6001"/>
  <p:tag name="JAZZAPSOBJECTWIDTH" val="106.275"/>
  <p:tag name="JAZZAPSOBJECTHEIGHT" val="27.45"/>
  <p:tag name="JAZZAPSASSET" val="{&quot;TagItem&quot;:{&quot;OriginalLeft&quot;:&quot;430.1773&quot;,&quot;OriginalTop&quot;:&quot;28.08&quot;,&quot;OriginalWidth&quot;:&quot;333.6978&quot;,&quot;OriginalHeight&quot;:&quot;28.61291&quot;,&quot;OriginalParam&quot;:&quot;align:right;valign:top;flow:left;reference:insidepage1&quot;,&quot;ObjectHashForSample&quot;:&quot;55375ca3c76823f95cdda6dc06e176bb&quot;,&quot;JazzAPSAsset&quot;:&quot;Y&quot;}}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LOGOSECTIONID" val="38ab7a70-f6fa-4b23-a68a-dfe880619651"/>
  <p:tag name="JAZZAPSOBJECTTYPE" val="insidestampsection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stamp1shap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LOGOSECTIONID" val="7395ba30-1420-4fb7-9d8b-27d72ef747e6"/>
  <p:tag name="JAZZAPSOBJECTTYPE" val="insidelogosection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logomaxdimension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logospacer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logosectiondivider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stampspacer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stampmaxdimension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OriginalLeft&quot;:&quot;430.1773&quot;,&quot;OriginalTop&quot;:&quot;28.08&quot;,&quot;OriginalWidth&quot;:&quot;333.6978&quot;,&quot;OriginalHeight&quot;:&quot;28.61291&quot;,&quot;OriginalParam&quot;:&quot;align:right;valign:top;flow:left;reference:insidepage1&quot;,&quot;UniqueBankLogoSectionID&quot;:&quot;dd22829f-5bad-4a29-abfa-372e4d5d9aeb&quot;}}"/>
  <p:tag name="JAZZAPSOBJECTTYPE" val="insidebanklogo"/>
  <p:tag name="JAZZAPSOBJECTTOP" val="28.08"/>
  <p:tag name="JAZZAPSOBJECTLEFT" val="430.1773"/>
  <p:tag name="JAZZAPSOBJECTWIDTH" val="333.6978"/>
  <p:tag name="JAZZAPSOBJECTHEIGHT" val="28.61291"/>
  <p:tag name="JAZZAPSOBJECTASPECTRATIO" val="11.66249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stamp1shap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stamp2shap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stamp2shap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ASPECTRATIO" val="3.871585"/>
  <p:tag name="JAZZAPSOBJECTTYPE" val="generatedinsidebanklogo"/>
  <p:tag name="JAZZAPSRELATEDPLACEHOLDER" val="dd22829f-5bad-4a29-abfa-372e4d5d9aeb"/>
  <p:tag name="JAZZAPSOBJECTTOP" val="28.07992"/>
  <p:tag name="JAZZAPSOBJECTLEFT" val="657.6001"/>
  <p:tag name="JAZZAPSOBJECTWIDTH" val="106.275"/>
  <p:tag name="JAZZAPSOBJECTHEIGHT" val="27.45"/>
  <p:tag name="JAZZAPSASSET" val="{&quot;TagItem&quot;:{&quot;OriginalLeft&quot;:&quot;430.1773&quot;,&quot;OriginalTop&quot;:&quot;28.08&quot;,&quot;OriginalWidth&quot;:&quot;333.6978&quot;,&quot;OriginalHeight&quot;:&quot;28.61291&quot;,&quot;OriginalParam&quot;:&quot;align:right;valign:top;flow:left;reference:insidepage1&quot;,&quot;ObjectHashForSample&quot;:&quot;55375ca3c76823f95cdda6dc06e176bb&quot;,&quot;JazzAPSAsset&quot;:&quot;Y&quot;}}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LOGOSECTIONID" val="74cbc942-2f01-42c8-81f6-1b0450af50ed"/>
  <p:tag name="JAZZAPSOBJECTTYPE" val="insidestampsection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LOGOSECTIONID" val="c1179d27-7da5-407e-98df-8233dcf4a1d4"/>
  <p:tag name="JAZZAPSOBJECTTYPE" val="insidelogosection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logomaxdimension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logospacer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logosectiondivide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LOGOSECTIONID" val="efbbce60-3ecc-47df-ab75-2e68b52a467a"/>
  <p:tag name="JAZZAPSOBJECTTYPE" val="insidelogosection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stampspacer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stampmaxdimension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OriginalLeft&quot;:&quot;430.1773&quot;,&quot;OriginalTop&quot;:&quot;28.08&quot;,&quot;OriginalWidth&quot;:&quot;333.6978&quot;,&quot;OriginalHeight&quot;:&quot;28.61291&quot;,&quot;OriginalParam&quot;:&quot;align:right;valign:top;flow:left;reference:insidepage1&quot;,&quot;UniqueBankLogoSectionID&quot;:&quot;21c6690e-103c-4877-8200-10e6691fdf78&quot;}}"/>
  <p:tag name="JAZZAPSOBJECTTYPE" val="insidebanklogo"/>
  <p:tag name="JAZZAPSOBJECTTOP" val="28.08"/>
  <p:tag name="JAZZAPSOBJECTLEFT" val="430.1773"/>
  <p:tag name="JAZZAPSOBJECTWIDTH" val="333.6978"/>
  <p:tag name="JAZZAPSOBJECTHEIGHT" val="28.61291"/>
  <p:tag name="JAZZAPSOBJECTASPECTRATIO" val="11.66249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stamp1shap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stamp2shap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ASPECTRATIO" val="3.871585"/>
  <p:tag name="JAZZAPSOBJECTTYPE" val="generatedinsidebanklogo"/>
  <p:tag name="JAZZAPSRELATEDPLACEHOLDER" val="21c6690e-103c-4877-8200-10e6691fdf78"/>
  <p:tag name="JAZZAPSOBJECTTOP" val="28.07992"/>
  <p:tag name="JAZZAPSOBJECTLEFT" val="657.6001"/>
  <p:tag name="JAZZAPSOBJECTWIDTH" val="106.275"/>
  <p:tag name="JAZZAPSOBJECTHEIGHT" val="27.45"/>
  <p:tag name="JAZZAPSASSET" val="{&quot;TagItem&quot;:{&quot;OriginalLeft&quot;:&quot;430.1773&quot;,&quot;OriginalTop&quot;:&quot;28.08&quot;,&quot;OriginalWidth&quot;:&quot;333.6978&quot;,&quot;OriginalHeight&quot;:&quot;28.61291&quot;,&quot;OriginalParam&quot;:&quot;align:right;valign:top;flow:left;reference:insidepage1&quot;,&quot;ObjectHashForSample&quot;:&quot;55375ca3c76823f95cdda6dc06e176bb&quot;,&quot;JazzAPSAsset&quot;:&quot;Y&quot;}}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LOGOSECTIONID" val="39bef2c6-7133-4ee4-a48b-c13428f64bb6"/>
  <p:tag name="JAZZAPSOBJECTTYPE" val="insidestampsection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logomaxdimension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LOGOSECTIONID" val="b6063cef-f7e6-4cd3-a54b-6c76da9a0f9b"/>
  <p:tag name="JAZZAPSOBJECTTYPE" val="insidelogosection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logomaxdimension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logospacer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logosectiondivider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stampspacer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stampmaxdimension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OriginalLeft&quot;:&quot;430.1773&quot;,&quot;OriginalTop&quot;:&quot;28.08&quot;,&quot;OriginalWidth&quot;:&quot;333.6978&quot;,&quot;OriginalHeight&quot;:&quot;28.61291&quot;,&quot;OriginalParam&quot;:&quot;align:right;valign:top;flow:left;reference:insidepage1&quot;,&quot;UniqueBankLogoSectionID&quot;:&quot;44315395-3c08-4e9a-980d-694ae141e0f4&quot;}}"/>
  <p:tag name="JAZZAPSOBJECTTYPE" val="insidebanklogo"/>
  <p:tag name="JAZZAPSOBJECTTOP" val="28.08"/>
  <p:tag name="JAZZAPSOBJECTLEFT" val="430.1773"/>
  <p:tag name="JAZZAPSOBJECTWIDTH" val="333.6978"/>
  <p:tag name="JAZZAPSOBJECTHEIGHT" val="28.61291"/>
  <p:tag name="JAZZAPSOBJECTASPECTRATIO" val="11.66249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stamp1shap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logospacer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stamp2shap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ASPECTRATIO" val="3.871585"/>
  <p:tag name="JAZZAPSOBJECTTYPE" val="generatedinsidebanklogo"/>
  <p:tag name="JAZZAPSRELATEDPLACEHOLDER" val="44315395-3c08-4e9a-980d-694ae141e0f4"/>
  <p:tag name="JAZZAPSOBJECTTOP" val="28.07992"/>
  <p:tag name="JAZZAPSOBJECTLEFT" val="657.6001"/>
  <p:tag name="JAZZAPSOBJECTWIDTH" val="106.275"/>
  <p:tag name="JAZZAPSOBJECTHEIGHT" val="27.45"/>
  <p:tag name="JAZZAPSASSET" val="{&quot;TagItem&quot;:{&quot;OriginalLeft&quot;:&quot;430.1773&quot;,&quot;OriginalTop&quot;:&quot;28.08&quot;,&quot;OriginalWidth&quot;:&quot;333.6978&quot;,&quot;OriginalHeight&quot;:&quot;28.61291&quot;,&quot;OriginalParam&quot;:&quot;align:right;valign:top;flow:left;reference:insidepage1&quot;,&quot;ObjectHashForSample&quot;:&quot;55375ca3c76823f95cdda6dc06e176bb&quot;,&quot;JazzAPSAsset&quot;:&quot;Y&quot;}}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LOGOSECTIONID" val="5fe23468-2e24-4925-ad6f-56b80d5bf275"/>
  <p:tag name="JAZZAPSOBJECTTYPE" val="insidestampsection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LOGOSECTIONID" val="a15b9169-34b7-458e-b585-153efbd13014"/>
  <p:tag name="JAZZAPSOBJECTTYPE" val="insidelogosection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logomaxdimension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OBJECTTYPE" val="insidelogospacer"/>
</p:tagLst>
</file>

<file path=ppt/theme/theme1.xml><?xml version="1.0" encoding="utf-8"?>
<a:theme xmlns:a="http://schemas.openxmlformats.org/drawingml/2006/main" name="Standard">
  <a:themeElements>
    <a:clrScheme name="BofMal Colors">
      <a:dk1>
        <a:srgbClr val="000000"/>
      </a:dk1>
      <a:lt1>
        <a:srgbClr val="FFFFFF"/>
      </a:lt1>
      <a:dk2>
        <a:srgbClr val="012169"/>
      </a:dk2>
      <a:lt2>
        <a:srgbClr val="D1C9C0"/>
      </a:lt2>
      <a:accent1>
        <a:srgbClr val="141654"/>
      </a:accent1>
      <a:accent2>
        <a:srgbClr val="7CB8CB"/>
      </a:accent2>
      <a:accent3>
        <a:srgbClr val="80A1B6"/>
      </a:accent3>
      <a:accent4>
        <a:srgbClr val="365481"/>
      </a:accent4>
      <a:accent5>
        <a:srgbClr val="A39382"/>
      </a:accent5>
      <a:accent6>
        <a:srgbClr val="0073CF"/>
      </a:accent6>
      <a:hlink>
        <a:srgbClr val="009CDE"/>
      </a:hlink>
      <a:folHlink>
        <a:srgbClr val="85736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12369"/>
        </a:solidFill>
        <a:ln>
          <a:noFill/>
        </a:ln>
        <a:effectLst/>
      </a:spPr>
      <a:bodyPr lIns="0" tIns="0" rIns="0" bIns="0" rtlCol="0" anchor="ctr"/>
      <a:lstStyle>
        <a:defPPr algn="ctr" defTabSz="521437" fontAlgn="auto">
          <a:spcBef>
            <a:spcPts val="0"/>
          </a:spcBef>
          <a:spcAft>
            <a:spcPts val="0"/>
          </a:spcAft>
          <a:defRPr sz="1200" dirty="0" smtClean="0">
            <a:solidFill>
              <a:schemeClr val="bg1"/>
            </a:solidFill>
            <a:latin typeface="Calibri" pitchFamily="34" charset="0"/>
            <a:cs typeface="Calibri" pitchFamily="34" charset="0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012169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wrap="square" lIns="0" tIns="0" rIns="0" bIns="0" rtlCol="0">
        <a:noAutofit/>
      </a:bodyPr>
      <a:lstStyle>
        <a:defPPr>
          <a:defRPr sz="1200" dirty="0" smtClean="0">
            <a:solidFill>
              <a:srgbClr val="000000"/>
            </a:solidFill>
            <a:latin typeface="Calibri" pitchFamily="34" charset="0"/>
            <a:cs typeface="Calibri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3FB977DE276C4F9E1CF611DD55AA6F" ma:contentTypeVersion="4" ma:contentTypeDescription="Create a new document." ma:contentTypeScope="" ma:versionID="2d5ee395f23dc2467ed7add3ce4849cf">
  <xsd:schema xmlns:xsd="http://www.w3.org/2001/XMLSchema" xmlns:xs="http://www.w3.org/2001/XMLSchema" xmlns:p="http://schemas.microsoft.com/office/2006/metadata/properties" xmlns:ns2="5c07dca6-cb82-4a6f-a788-46eccb33b646" xmlns:ns3="f570e621-9c0a-4d98-a92f-0d16cf29b50b" targetNamespace="http://schemas.microsoft.com/office/2006/metadata/properties" ma:root="true" ma:fieldsID="e73b23284fe0234074878d38c839eff3" ns2:_="" ns3:_="">
    <xsd:import namespace="5c07dca6-cb82-4a6f-a788-46eccb33b646"/>
    <xsd:import namespace="f570e621-9c0a-4d98-a92f-0d16cf29b50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07dca6-cb82-4a6f-a788-46eccb33b6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70e621-9c0a-4d98-a92f-0d16cf29b50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66BDA15-1A23-44C8-886E-68535C22D065}"/>
</file>

<file path=customXml/itemProps2.xml><?xml version="1.0" encoding="utf-8"?>
<ds:datastoreItem xmlns:ds="http://schemas.openxmlformats.org/officeDocument/2006/customXml" ds:itemID="{B234DDF4-D814-4C7D-AE6B-D142A59303B4}"/>
</file>

<file path=customXml/itemProps3.xml><?xml version="1.0" encoding="utf-8"?>
<ds:datastoreItem xmlns:ds="http://schemas.openxmlformats.org/officeDocument/2006/customXml" ds:itemID="{38CACDC1-B1D5-40C8-935A-63CD5C8903B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4780</TotalTime>
  <Words>1497</Words>
  <Application>Microsoft Office PowerPoint</Application>
  <PresentationFormat>Custom</PresentationFormat>
  <Paragraphs>226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ＭＳ Ｐゴシック</vt:lpstr>
      <vt:lpstr>SimHei</vt:lpstr>
      <vt:lpstr>Arial</vt:lpstr>
      <vt:lpstr>Calibri</vt:lpstr>
      <vt:lpstr>Wingdings</vt:lpstr>
      <vt:lpstr>Standard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Bank of America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Samina Seth</dc:creator>
  <cp:lastModifiedBy>Monaco, Susan</cp:lastModifiedBy>
  <cp:revision>232</cp:revision>
  <cp:lastPrinted>2019-04-11T12:56:10Z</cp:lastPrinted>
  <dcterms:created xsi:type="dcterms:W3CDTF">2013-08-22T07:10:21Z</dcterms:created>
  <dcterms:modified xsi:type="dcterms:W3CDTF">2019-07-16T19:02:12Z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Powerpoint BofAML Document Version">
    <vt:lpwstr>1.1</vt:lpwstr>
  </property>
  <property fmtid="{D5CDD505-2E9C-101B-9397-08002B2CF9AE}" pid="4" name="TitusGUID">
    <vt:lpwstr>f52ab473-4464-4c50-b31c-dfb815524167</vt:lpwstr>
  </property>
  <property fmtid="{D5CDD505-2E9C-101B-9397-08002B2CF9AE}" pid="5" name="Classification">
    <vt:lpwstr>Unclassified</vt:lpwstr>
  </property>
  <property fmtid="{D5CDD505-2E9C-101B-9397-08002B2CF9AE}" pid="6" name="_AdHocReviewCycleID">
    <vt:i4>-351557754</vt:i4>
  </property>
  <property fmtid="{D5CDD505-2E9C-101B-9397-08002B2CF9AE}" pid="7" name="_EmailSubject">
    <vt:lpwstr>HUD Emerging Strategies in Affordable Housing Expo</vt:lpwstr>
  </property>
  <property fmtid="{D5CDD505-2E9C-101B-9397-08002B2CF9AE}" pid="8" name="_AuthorEmail">
    <vt:lpwstr>susan.monaco@baml.com</vt:lpwstr>
  </property>
  <property fmtid="{D5CDD505-2E9C-101B-9397-08002B2CF9AE}" pid="9" name="_AuthorEmailDisplayName">
    <vt:lpwstr>Monaco, Susan</vt:lpwstr>
  </property>
  <property fmtid="{D5CDD505-2E9C-101B-9397-08002B2CF9AE}" pid="10" name="ContentTypeId">
    <vt:lpwstr>0x010100953FB977DE276C4F9E1CF611DD55AA6F</vt:lpwstr>
  </property>
</Properties>
</file>